
<file path=[Content_Types].xml><?xml version="1.0" encoding="utf-8"?>
<Types xmlns="http://schemas.openxmlformats.org/package/2006/content-types">
  <Default Extension="fntdata" ContentType="application/x-fontdata"/>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8" r:id="rId1"/>
  </p:sldMasterIdLst>
  <p:notesMasterIdLst>
    <p:notesMasterId r:id="rId25"/>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 id="272" r:id="rId18"/>
    <p:sldId id="273" r:id="rId19"/>
    <p:sldId id="274" r:id="rId20"/>
    <p:sldId id="275" r:id="rId21"/>
    <p:sldId id="276" r:id="rId22"/>
    <p:sldId id="277" r:id="rId23"/>
    <p:sldId id="278" r:id="rId24"/>
  </p:sldIdLst>
  <p:sldSz cx="14630400" cy="8229600"/>
  <p:notesSz cx="6858000" cy="9144000"/>
  <p:embeddedFontLst>
    <p:embeddedFont>
      <p:font typeface="Lato" panose="020B0604020202020204" charset="0"/>
      <p:regular r:id="rId26"/>
      <p:bold r:id="rId27"/>
      <p:italic r:id="rId28"/>
      <p:boldItalic r:id="rId29"/>
    </p:embeddedFont>
    <p:embeddedFont>
      <p:font typeface="Montserrat" panose="020B0604020202020204" charset="0"/>
      <p:regular r:id="rId30"/>
      <p:bold r:id="rId31"/>
      <p:italic r:id="rId32"/>
      <p:boldItalic r:id="rId33"/>
    </p:embeddedFont>
    <p:embeddedFont>
      <p:font typeface="Roboto" panose="020B0604020202020204" charset="0"/>
      <p:regular r:id="rId34"/>
      <p:bold r:id="rId35"/>
      <p:italic r:id="rId36"/>
      <p:boldItalic r:id="rId37"/>
    </p:embeddedFont>
    <p:embeddedFont>
      <p:font typeface="Roboto Light" panose="020B0604020202020204" charset="0"/>
      <p:regular r:id="rId38"/>
      <p:bold r:id="rId39"/>
      <p:italic r:id="rId40"/>
      <p:boldItalic r:id="rId41"/>
    </p:embeddedFont>
    <p:embeddedFont>
      <p:font typeface="Roboto Medium" panose="020B0604020202020204" charset="0"/>
      <p:regular r:id="rId42"/>
      <p:bold r:id="rId43"/>
      <p:italic r:id="rId44"/>
      <p:boldItalic r:id="rId45"/>
    </p:embeddedFont>
    <p:embeddedFont>
      <p:font typeface="Trebuchet MS" panose="020B0603020202020204" pitchFamily="34" charset="0"/>
      <p:regular r:id="rId46"/>
      <p:bold r:id="rId47"/>
      <p:italic r:id="rId48"/>
      <p:boldItalic r:id="rId49"/>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2592">
          <p15:clr>
            <a:srgbClr val="000000"/>
          </p15:clr>
        </p15:guide>
        <p15:guide id="2" pos="4608">
          <p15:clr>
            <a:srgbClr val="000000"/>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snapToGrid="0">
      <p:cViewPr varScale="1">
        <p:scale>
          <a:sx n="75" d="100"/>
          <a:sy n="75" d="100"/>
        </p:scale>
        <p:origin x="66" y="291"/>
      </p:cViewPr>
      <p:guideLst>
        <p:guide orient="horz" pos="2592"/>
        <p:guide pos="4608"/>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font" Target="fonts/font1.fntdata"/><Relationship Id="rId39" Type="http://schemas.openxmlformats.org/officeDocument/2006/relationships/font" Target="fonts/font14.fntdata"/><Relationship Id="rId21" Type="http://schemas.openxmlformats.org/officeDocument/2006/relationships/slide" Target="slides/slide20.xml"/><Relationship Id="rId34" Type="http://schemas.openxmlformats.org/officeDocument/2006/relationships/font" Target="fonts/font9.fntdata"/><Relationship Id="rId42" Type="http://schemas.openxmlformats.org/officeDocument/2006/relationships/font" Target="fonts/font17.fntdata"/><Relationship Id="rId47" Type="http://schemas.openxmlformats.org/officeDocument/2006/relationships/font" Target="fonts/font22.fntdata"/><Relationship Id="rId50" Type="http://schemas.openxmlformats.org/officeDocument/2006/relationships/presProps" Target="presProp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font" Target="fonts/font4.fntdata"/><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7.fntdata"/><Relationship Id="rId37" Type="http://schemas.openxmlformats.org/officeDocument/2006/relationships/font" Target="fonts/font12.fntdata"/><Relationship Id="rId40" Type="http://schemas.openxmlformats.org/officeDocument/2006/relationships/font" Target="fonts/font15.fntdata"/><Relationship Id="rId45" Type="http://schemas.openxmlformats.org/officeDocument/2006/relationships/font" Target="fonts/font20.fntdata"/><Relationship Id="rId53" Type="http://schemas.openxmlformats.org/officeDocument/2006/relationships/tableStyles" Target="tableStyles.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6.fntdata"/><Relationship Id="rId44" Type="http://schemas.openxmlformats.org/officeDocument/2006/relationships/font" Target="fonts/font19.fntdata"/><Relationship Id="rId52"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2.fntdata"/><Relationship Id="rId30" Type="http://schemas.openxmlformats.org/officeDocument/2006/relationships/font" Target="fonts/font5.fntdata"/><Relationship Id="rId35" Type="http://schemas.openxmlformats.org/officeDocument/2006/relationships/font" Target="fonts/font10.fntdata"/><Relationship Id="rId43" Type="http://schemas.openxmlformats.org/officeDocument/2006/relationships/font" Target="fonts/font18.fntdata"/><Relationship Id="rId48" Type="http://schemas.openxmlformats.org/officeDocument/2006/relationships/font" Target="fonts/font23.fntdata"/><Relationship Id="rId8" Type="http://schemas.openxmlformats.org/officeDocument/2006/relationships/slide" Target="slides/slide7.xml"/><Relationship Id="rId51"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notesMaster" Target="notesMasters/notesMaster1.xml"/><Relationship Id="rId33" Type="http://schemas.openxmlformats.org/officeDocument/2006/relationships/font" Target="fonts/font8.fntdata"/><Relationship Id="rId38" Type="http://schemas.openxmlformats.org/officeDocument/2006/relationships/font" Target="fonts/font13.fntdata"/><Relationship Id="rId46" Type="http://schemas.openxmlformats.org/officeDocument/2006/relationships/font" Target="fonts/font21.fntdata"/><Relationship Id="rId20" Type="http://schemas.openxmlformats.org/officeDocument/2006/relationships/slide" Target="slides/slide19.xml"/><Relationship Id="rId41" Type="http://schemas.openxmlformats.org/officeDocument/2006/relationships/font" Target="fonts/font16.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3.fntdata"/><Relationship Id="rId36" Type="http://schemas.openxmlformats.org/officeDocument/2006/relationships/font" Target="fonts/font11.fntdata"/><Relationship Id="rId49" Type="http://schemas.openxmlformats.org/officeDocument/2006/relationships/font" Target="fonts/font24.fntdata"/></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1143225" y="685800"/>
            <a:ext cx="457222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5"/>
        <p:cNvGrpSpPr/>
        <p:nvPr/>
      </p:nvGrpSpPr>
      <p:grpSpPr>
        <a:xfrm>
          <a:off x="0" y="0"/>
          <a:ext cx="0" cy="0"/>
          <a:chOff x="0" y="0"/>
          <a:chExt cx="0" cy="0"/>
        </a:xfrm>
      </p:grpSpPr>
      <p:sp>
        <p:nvSpPr>
          <p:cNvPr id="126" name="Google Shape;126;g2708b88eced_1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
        <p:nvSpPr>
          <p:cNvPr id="127" name="Google Shape;127;g2708b88eced_1_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7"/>
        <p:cNvGrpSpPr/>
        <p:nvPr/>
      </p:nvGrpSpPr>
      <p:grpSpPr>
        <a:xfrm>
          <a:off x="0" y="0"/>
          <a:ext cx="0" cy="0"/>
          <a:chOff x="0" y="0"/>
          <a:chExt cx="0" cy="0"/>
        </a:xfrm>
      </p:grpSpPr>
      <p:sp>
        <p:nvSpPr>
          <p:cNvPr id="208" name="Google Shape;208;g2ff45d28937_0_10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9" name="Google Shape;209;g2ff45d2893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3"/>
        <p:cNvGrpSpPr/>
        <p:nvPr/>
      </p:nvGrpSpPr>
      <p:grpSpPr>
        <a:xfrm>
          <a:off x="0" y="0"/>
          <a:ext cx="0" cy="0"/>
          <a:chOff x="0" y="0"/>
          <a:chExt cx="0" cy="0"/>
        </a:xfrm>
      </p:grpSpPr>
      <p:sp>
        <p:nvSpPr>
          <p:cNvPr id="214" name="Google Shape;214;g38797f1e9b2_0_19: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5" name="Google Shape;215;g38797f1e9b2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2"/>
        <p:cNvGrpSpPr/>
        <p:nvPr/>
      </p:nvGrpSpPr>
      <p:grpSpPr>
        <a:xfrm>
          <a:off x="0" y="0"/>
          <a:ext cx="0" cy="0"/>
          <a:chOff x="0" y="0"/>
          <a:chExt cx="0" cy="0"/>
        </a:xfrm>
      </p:grpSpPr>
      <p:sp>
        <p:nvSpPr>
          <p:cNvPr id="223" name="Google Shape;223;g38797f1e9b2_0_4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4" name="Google Shape;224;g38797f1e9b2_0_4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1"/>
        <p:cNvGrpSpPr/>
        <p:nvPr/>
      </p:nvGrpSpPr>
      <p:grpSpPr>
        <a:xfrm>
          <a:off x="0" y="0"/>
          <a:ext cx="0" cy="0"/>
          <a:chOff x="0" y="0"/>
          <a:chExt cx="0" cy="0"/>
        </a:xfrm>
      </p:grpSpPr>
      <p:sp>
        <p:nvSpPr>
          <p:cNvPr id="232" name="Google Shape;232;g38797f1e9b2_0_58: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3" name="Google Shape;233;g38797f1e9b2_0_5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0"/>
        <p:cNvGrpSpPr/>
        <p:nvPr/>
      </p:nvGrpSpPr>
      <p:grpSpPr>
        <a:xfrm>
          <a:off x="0" y="0"/>
          <a:ext cx="0" cy="0"/>
          <a:chOff x="0" y="0"/>
          <a:chExt cx="0" cy="0"/>
        </a:xfrm>
      </p:grpSpPr>
      <p:sp>
        <p:nvSpPr>
          <p:cNvPr id="241" name="Google Shape;241;g38797f1e9b2_0_8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2" name="Google Shape;242;g38797f1e9b2_0_8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8"/>
        <p:cNvGrpSpPr/>
        <p:nvPr/>
      </p:nvGrpSpPr>
      <p:grpSpPr>
        <a:xfrm>
          <a:off x="0" y="0"/>
          <a:ext cx="0" cy="0"/>
          <a:chOff x="0" y="0"/>
          <a:chExt cx="0" cy="0"/>
        </a:xfrm>
      </p:grpSpPr>
      <p:sp>
        <p:nvSpPr>
          <p:cNvPr id="249" name="Google Shape;249;g38797f1e9b2_0_6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0" name="Google Shape;250;g38797f1e9b2_0_6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7"/>
        <p:cNvGrpSpPr/>
        <p:nvPr/>
      </p:nvGrpSpPr>
      <p:grpSpPr>
        <a:xfrm>
          <a:off x="0" y="0"/>
          <a:ext cx="0" cy="0"/>
          <a:chOff x="0" y="0"/>
          <a:chExt cx="0" cy="0"/>
        </a:xfrm>
      </p:grpSpPr>
      <p:sp>
        <p:nvSpPr>
          <p:cNvPr id="258" name="Google Shape;258;g38797f1e9b2_0_95: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9" name="Google Shape;259;g38797f1e9b2_0_9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39442eeade3_0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9" name="Google Shape;269;g39442eeade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5"/>
        <p:cNvGrpSpPr/>
        <p:nvPr/>
      </p:nvGrpSpPr>
      <p:grpSpPr>
        <a:xfrm>
          <a:off x="0" y="0"/>
          <a:ext cx="0" cy="0"/>
          <a:chOff x="0" y="0"/>
          <a:chExt cx="0" cy="0"/>
        </a:xfrm>
      </p:grpSpPr>
      <p:sp>
        <p:nvSpPr>
          <p:cNvPr id="276" name="Google Shape;276;g39442eeade3_0_3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7" name="Google Shape;277;g39442eeade3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2"/>
        <p:cNvGrpSpPr/>
        <p:nvPr/>
      </p:nvGrpSpPr>
      <p:grpSpPr>
        <a:xfrm>
          <a:off x="0" y="0"/>
          <a:ext cx="0" cy="0"/>
          <a:chOff x="0" y="0"/>
          <a:chExt cx="0" cy="0"/>
        </a:xfrm>
      </p:grpSpPr>
      <p:sp>
        <p:nvSpPr>
          <p:cNvPr id="283" name="Google Shape;283;g389abe427f0_2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84" name="Google Shape;284;g389abe427f0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2ff45d28937_0_53: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33" name="Google Shape;133;g2ff45d28937_0_53: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0"/>
        <p:cNvGrpSpPr/>
        <p:nvPr/>
      </p:nvGrpSpPr>
      <p:grpSpPr>
        <a:xfrm>
          <a:off x="0" y="0"/>
          <a:ext cx="0" cy="0"/>
          <a:chOff x="0" y="0"/>
          <a:chExt cx="0" cy="0"/>
        </a:xfrm>
      </p:grpSpPr>
      <p:sp>
        <p:nvSpPr>
          <p:cNvPr id="291" name="Google Shape;291;g381ee6318e5_0_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92" name="Google Shape;292;g381ee6318e5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98"/>
        <p:cNvGrpSpPr/>
        <p:nvPr/>
      </p:nvGrpSpPr>
      <p:grpSpPr>
        <a:xfrm>
          <a:off x="0" y="0"/>
          <a:ext cx="0" cy="0"/>
          <a:chOff x="0" y="0"/>
          <a:chExt cx="0" cy="0"/>
        </a:xfrm>
      </p:grpSpPr>
      <p:sp>
        <p:nvSpPr>
          <p:cNvPr id="299" name="Google Shape;299;g2ff45d28937_0_9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0" name="Google Shape;300;g2ff45d28937_0_9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05"/>
        <p:cNvGrpSpPr/>
        <p:nvPr/>
      </p:nvGrpSpPr>
      <p:grpSpPr>
        <a:xfrm>
          <a:off x="0" y="0"/>
          <a:ext cx="0" cy="0"/>
          <a:chOff x="0" y="0"/>
          <a:chExt cx="0" cy="0"/>
        </a:xfrm>
      </p:grpSpPr>
      <p:sp>
        <p:nvSpPr>
          <p:cNvPr id="306" name="Google Shape;306;g38e8659f5c0_0_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07" name="Google Shape;307;g38e8659f5c0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313"/>
        <p:cNvGrpSpPr/>
        <p:nvPr/>
      </p:nvGrpSpPr>
      <p:grpSpPr>
        <a:xfrm>
          <a:off x="0" y="0"/>
          <a:ext cx="0" cy="0"/>
          <a:chOff x="0" y="0"/>
          <a:chExt cx="0" cy="0"/>
        </a:xfrm>
      </p:grpSpPr>
      <p:sp>
        <p:nvSpPr>
          <p:cNvPr id="314" name="Google Shape;314;g2ff45d28937_0_7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315" name="Google Shape;315;g2ff45d28937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9"/>
        <p:cNvGrpSpPr/>
        <p:nvPr/>
      </p:nvGrpSpPr>
      <p:grpSpPr>
        <a:xfrm>
          <a:off x="0" y="0"/>
          <a:ext cx="0" cy="0"/>
          <a:chOff x="0" y="0"/>
          <a:chExt cx="0" cy="0"/>
        </a:xfrm>
      </p:grpSpPr>
      <p:sp>
        <p:nvSpPr>
          <p:cNvPr id="140" name="Google Shape;140;g2ff45d28937_0_2: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1" name="Google Shape;141;g2ff45d28937_0_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7"/>
        <p:cNvGrpSpPr/>
        <p:nvPr/>
      </p:nvGrpSpPr>
      <p:grpSpPr>
        <a:xfrm>
          <a:off x="0" y="0"/>
          <a:ext cx="0" cy="0"/>
          <a:chOff x="0" y="0"/>
          <a:chExt cx="0" cy="0"/>
        </a:xfrm>
      </p:grpSpPr>
      <p:sp>
        <p:nvSpPr>
          <p:cNvPr id="148" name="Google Shape;148;g389abe427f0_1_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49" name="Google Shape;149;g389abe427f0_1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6"/>
        <p:cNvGrpSpPr/>
        <p:nvPr/>
      </p:nvGrpSpPr>
      <p:grpSpPr>
        <a:xfrm>
          <a:off x="0" y="0"/>
          <a:ext cx="0" cy="0"/>
          <a:chOff x="0" y="0"/>
          <a:chExt cx="0" cy="0"/>
        </a:xfrm>
      </p:grpSpPr>
      <p:sp>
        <p:nvSpPr>
          <p:cNvPr id="157" name="Google Shape;157;g38797f1e9b2_0_31: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58" name="Google Shape;158;g38797f1e9b2_0_3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4"/>
        <p:cNvGrpSpPr/>
        <p:nvPr/>
      </p:nvGrpSpPr>
      <p:grpSpPr>
        <a:xfrm>
          <a:off x="0" y="0"/>
          <a:ext cx="0" cy="0"/>
          <a:chOff x="0" y="0"/>
          <a:chExt cx="0" cy="0"/>
        </a:xfrm>
      </p:grpSpPr>
      <p:sp>
        <p:nvSpPr>
          <p:cNvPr id="165" name="Google Shape;165;g2ff45d28937_0_10: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66" name="Google Shape;166;g2ff45d28937_0_1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5"/>
        <p:cNvGrpSpPr/>
        <p:nvPr/>
      </p:nvGrpSpPr>
      <p:grpSpPr>
        <a:xfrm>
          <a:off x="0" y="0"/>
          <a:ext cx="0" cy="0"/>
          <a:chOff x="0" y="0"/>
          <a:chExt cx="0" cy="0"/>
        </a:xfrm>
      </p:grpSpPr>
      <p:sp>
        <p:nvSpPr>
          <p:cNvPr id="176" name="Google Shape;176;g2ff45d28937_0_8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7" name="Google Shape;177;g2ff45d28937_0_8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2"/>
        <p:cNvGrpSpPr/>
        <p:nvPr/>
      </p:nvGrpSpPr>
      <p:grpSpPr>
        <a:xfrm>
          <a:off x="0" y="0"/>
          <a:ext cx="0" cy="0"/>
          <a:chOff x="0" y="0"/>
          <a:chExt cx="0" cy="0"/>
        </a:xfrm>
      </p:grpSpPr>
      <p:sp>
        <p:nvSpPr>
          <p:cNvPr id="193" name="Google Shape;193;g2ff45d28937_0_14: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4" name="Google Shape;194;g2ff45d28937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8"/>
        <p:cNvGrpSpPr/>
        <p:nvPr/>
      </p:nvGrpSpPr>
      <p:grpSpPr>
        <a:xfrm>
          <a:off x="0" y="0"/>
          <a:ext cx="0" cy="0"/>
          <a:chOff x="0" y="0"/>
          <a:chExt cx="0" cy="0"/>
        </a:xfrm>
      </p:grpSpPr>
      <p:sp>
        <p:nvSpPr>
          <p:cNvPr id="199" name="Google Shape;199;g2ff45d28937_0_6:notes"/>
          <p:cNvSpPr>
            <a:spLocks noGrp="1" noRot="1" noChangeAspect="1"/>
          </p:cNvSpPr>
          <p:nvPr>
            <p:ph type="sldImg" idx="2"/>
          </p:nvPr>
        </p:nvSpPr>
        <p:spPr>
          <a:xfrm>
            <a:off x="1143225" y="685800"/>
            <a:ext cx="45723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00" name="Google Shape;200;g2ff45d28937_0_6: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hyperlink" Target="http://ag.colorado.gov"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3" Type="http://schemas.openxmlformats.org/officeDocument/2006/relationships/hyperlink" Target="http://ag.colorado.gov"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3" Type="http://schemas.openxmlformats.org/officeDocument/2006/relationships/hyperlink" Target="http://ag.colorado.gov"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3" Type="http://schemas.openxmlformats.org/officeDocument/2006/relationships/hyperlink" Target="http://ag.colorado.gov" TargetMode="External"/><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9.xml.rels><?xml version="1.0" encoding="UTF-8" standalone="yes"?>
<Relationships xmlns="http://schemas.openxmlformats.org/package/2006/relationships"><Relationship Id="rId3" Type="http://schemas.openxmlformats.org/officeDocument/2006/relationships/hyperlink" Target="http://ag.colorado.gov" TargetMode="External"/><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4.jpg"/><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498733" y="1191320"/>
            <a:ext cx="13632900" cy="3284100"/>
          </a:xfrm>
          <a:prstGeom prst="rect">
            <a:avLst/>
          </a:prstGeom>
        </p:spPr>
        <p:txBody>
          <a:bodyPr spcFirstLastPara="1" wrap="square" lIns="146275" tIns="146275" rIns="146275" bIns="146275" anchor="b" anchorCtr="0">
            <a:normAutofit/>
          </a:bodyPr>
          <a:lstStyle>
            <a:lvl1pPr lvl="0" algn="ctr">
              <a:spcBef>
                <a:spcPts val="0"/>
              </a:spcBef>
              <a:spcAft>
                <a:spcPts val="0"/>
              </a:spcAft>
              <a:buSzPts val="8300"/>
              <a:buNone/>
              <a:defRPr sz="8300"/>
            </a:lvl1pPr>
            <a:lvl2pPr lvl="1" algn="ctr">
              <a:spcBef>
                <a:spcPts val="0"/>
              </a:spcBef>
              <a:spcAft>
                <a:spcPts val="0"/>
              </a:spcAft>
              <a:buSzPts val="8300"/>
              <a:buNone/>
              <a:defRPr sz="8300"/>
            </a:lvl2pPr>
            <a:lvl3pPr lvl="2" algn="ctr">
              <a:spcBef>
                <a:spcPts val="0"/>
              </a:spcBef>
              <a:spcAft>
                <a:spcPts val="0"/>
              </a:spcAft>
              <a:buSzPts val="8300"/>
              <a:buNone/>
              <a:defRPr sz="8300"/>
            </a:lvl3pPr>
            <a:lvl4pPr lvl="3" algn="ctr">
              <a:spcBef>
                <a:spcPts val="0"/>
              </a:spcBef>
              <a:spcAft>
                <a:spcPts val="0"/>
              </a:spcAft>
              <a:buSzPts val="8300"/>
              <a:buNone/>
              <a:defRPr sz="8300"/>
            </a:lvl4pPr>
            <a:lvl5pPr lvl="4" algn="ctr">
              <a:spcBef>
                <a:spcPts val="0"/>
              </a:spcBef>
              <a:spcAft>
                <a:spcPts val="0"/>
              </a:spcAft>
              <a:buSzPts val="8300"/>
              <a:buNone/>
              <a:defRPr sz="8300"/>
            </a:lvl5pPr>
            <a:lvl6pPr lvl="5" algn="ctr">
              <a:spcBef>
                <a:spcPts val="0"/>
              </a:spcBef>
              <a:spcAft>
                <a:spcPts val="0"/>
              </a:spcAft>
              <a:buSzPts val="8300"/>
              <a:buNone/>
              <a:defRPr sz="8300"/>
            </a:lvl6pPr>
            <a:lvl7pPr lvl="6" algn="ctr">
              <a:spcBef>
                <a:spcPts val="0"/>
              </a:spcBef>
              <a:spcAft>
                <a:spcPts val="0"/>
              </a:spcAft>
              <a:buSzPts val="8300"/>
              <a:buNone/>
              <a:defRPr sz="8300"/>
            </a:lvl7pPr>
            <a:lvl8pPr lvl="7" algn="ctr">
              <a:spcBef>
                <a:spcPts val="0"/>
              </a:spcBef>
              <a:spcAft>
                <a:spcPts val="0"/>
              </a:spcAft>
              <a:buSzPts val="8300"/>
              <a:buNone/>
              <a:defRPr sz="8300"/>
            </a:lvl8pPr>
            <a:lvl9pPr lvl="8" algn="ctr">
              <a:spcBef>
                <a:spcPts val="0"/>
              </a:spcBef>
              <a:spcAft>
                <a:spcPts val="0"/>
              </a:spcAft>
              <a:buSzPts val="8300"/>
              <a:buNone/>
              <a:defRPr sz="8300"/>
            </a:lvl9pPr>
          </a:lstStyle>
          <a:p>
            <a:endParaRPr/>
          </a:p>
        </p:txBody>
      </p:sp>
      <p:sp>
        <p:nvSpPr>
          <p:cNvPr id="11" name="Google Shape;11;p2"/>
          <p:cNvSpPr txBox="1">
            <a:spLocks noGrp="1"/>
          </p:cNvSpPr>
          <p:nvPr>
            <p:ph type="subTitle" idx="1"/>
          </p:nvPr>
        </p:nvSpPr>
        <p:spPr>
          <a:xfrm>
            <a:off x="498720" y="4534600"/>
            <a:ext cx="13632900" cy="1268100"/>
          </a:xfrm>
          <a:prstGeom prst="rect">
            <a:avLst/>
          </a:prstGeom>
        </p:spPr>
        <p:txBody>
          <a:bodyPr spcFirstLastPara="1" wrap="square" lIns="146275" tIns="146275" rIns="146275" bIns="146275" anchor="t" anchorCtr="0">
            <a:normAutofit/>
          </a:bodyPr>
          <a:lstStyle>
            <a:lvl1pPr lvl="0" algn="ctr">
              <a:lnSpc>
                <a:spcPct val="100000"/>
              </a:lnSpc>
              <a:spcBef>
                <a:spcPts val="0"/>
              </a:spcBef>
              <a:spcAft>
                <a:spcPts val="0"/>
              </a:spcAft>
              <a:buSzPts val="4500"/>
              <a:buNone/>
              <a:defRPr sz="4500"/>
            </a:lvl1pPr>
            <a:lvl2pPr lvl="1" algn="ctr">
              <a:lnSpc>
                <a:spcPct val="100000"/>
              </a:lnSpc>
              <a:spcBef>
                <a:spcPts val="0"/>
              </a:spcBef>
              <a:spcAft>
                <a:spcPts val="0"/>
              </a:spcAft>
              <a:buSzPts val="4500"/>
              <a:buNone/>
              <a:defRPr sz="4500"/>
            </a:lvl2pPr>
            <a:lvl3pPr lvl="2" algn="ctr">
              <a:lnSpc>
                <a:spcPct val="100000"/>
              </a:lnSpc>
              <a:spcBef>
                <a:spcPts val="0"/>
              </a:spcBef>
              <a:spcAft>
                <a:spcPts val="0"/>
              </a:spcAft>
              <a:buSzPts val="4500"/>
              <a:buNone/>
              <a:defRPr sz="4500"/>
            </a:lvl3pPr>
            <a:lvl4pPr lvl="3" algn="ctr">
              <a:lnSpc>
                <a:spcPct val="100000"/>
              </a:lnSpc>
              <a:spcBef>
                <a:spcPts val="0"/>
              </a:spcBef>
              <a:spcAft>
                <a:spcPts val="0"/>
              </a:spcAft>
              <a:buSzPts val="4500"/>
              <a:buNone/>
              <a:defRPr sz="4500"/>
            </a:lvl4pPr>
            <a:lvl5pPr lvl="4" algn="ctr">
              <a:lnSpc>
                <a:spcPct val="100000"/>
              </a:lnSpc>
              <a:spcBef>
                <a:spcPts val="0"/>
              </a:spcBef>
              <a:spcAft>
                <a:spcPts val="0"/>
              </a:spcAft>
              <a:buSzPts val="4500"/>
              <a:buNone/>
              <a:defRPr sz="4500"/>
            </a:lvl5pPr>
            <a:lvl6pPr lvl="5" algn="ctr">
              <a:lnSpc>
                <a:spcPct val="100000"/>
              </a:lnSpc>
              <a:spcBef>
                <a:spcPts val="0"/>
              </a:spcBef>
              <a:spcAft>
                <a:spcPts val="0"/>
              </a:spcAft>
              <a:buSzPts val="4500"/>
              <a:buNone/>
              <a:defRPr sz="4500"/>
            </a:lvl6pPr>
            <a:lvl7pPr lvl="6" algn="ctr">
              <a:lnSpc>
                <a:spcPct val="100000"/>
              </a:lnSpc>
              <a:spcBef>
                <a:spcPts val="0"/>
              </a:spcBef>
              <a:spcAft>
                <a:spcPts val="0"/>
              </a:spcAft>
              <a:buSzPts val="4500"/>
              <a:buNone/>
              <a:defRPr sz="4500"/>
            </a:lvl7pPr>
            <a:lvl8pPr lvl="7" algn="ctr">
              <a:lnSpc>
                <a:spcPct val="100000"/>
              </a:lnSpc>
              <a:spcBef>
                <a:spcPts val="0"/>
              </a:spcBef>
              <a:spcAft>
                <a:spcPts val="0"/>
              </a:spcAft>
              <a:buSzPts val="4500"/>
              <a:buNone/>
              <a:defRPr sz="4500"/>
            </a:lvl8pPr>
            <a:lvl9pPr lvl="8" algn="ctr">
              <a:lnSpc>
                <a:spcPct val="100000"/>
              </a:lnSpc>
              <a:spcBef>
                <a:spcPts val="0"/>
              </a:spcBef>
              <a:spcAft>
                <a:spcPts val="0"/>
              </a:spcAft>
              <a:buSzPts val="4500"/>
              <a:buNone/>
              <a:defRPr sz="4500"/>
            </a:lvl9pPr>
          </a:lstStyle>
          <a:p>
            <a:endParaRPr/>
          </a:p>
        </p:txBody>
      </p:sp>
      <p:sp>
        <p:nvSpPr>
          <p:cNvPr id="12" name="Google Shape;12;p2"/>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498720" y="1769800"/>
            <a:ext cx="13632900" cy="3141600"/>
          </a:xfrm>
          <a:prstGeom prst="rect">
            <a:avLst/>
          </a:prstGeom>
        </p:spPr>
        <p:txBody>
          <a:bodyPr spcFirstLastPara="1" wrap="square" lIns="146275" tIns="146275" rIns="146275" bIns="146275" anchor="b" anchorCtr="0">
            <a:normAutofit/>
          </a:bodyPr>
          <a:lstStyle>
            <a:lvl1pPr lvl="0" algn="ctr">
              <a:spcBef>
                <a:spcPts val="0"/>
              </a:spcBef>
              <a:spcAft>
                <a:spcPts val="0"/>
              </a:spcAft>
              <a:buSzPts val="19200"/>
              <a:buNone/>
              <a:defRPr sz="19200"/>
            </a:lvl1pPr>
            <a:lvl2pPr lvl="1" algn="ctr">
              <a:spcBef>
                <a:spcPts val="0"/>
              </a:spcBef>
              <a:spcAft>
                <a:spcPts val="0"/>
              </a:spcAft>
              <a:buSzPts val="19200"/>
              <a:buNone/>
              <a:defRPr sz="19200"/>
            </a:lvl2pPr>
            <a:lvl3pPr lvl="2" algn="ctr">
              <a:spcBef>
                <a:spcPts val="0"/>
              </a:spcBef>
              <a:spcAft>
                <a:spcPts val="0"/>
              </a:spcAft>
              <a:buSzPts val="19200"/>
              <a:buNone/>
              <a:defRPr sz="19200"/>
            </a:lvl3pPr>
            <a:lvl4pPr lvl="3" algn="ctr">
              <a:spcBef>
                <a:spcPts val="0"/>
              </a:spcBef>
              <a:spcAft>
                <a:spcPts val="0"/>
              </a:spcAft>
              <a:buSzPts val="19200"/>
              <a:buNone/>
              <a:defRPr sz="19200"/>
            </a:lvl4pPr>
            <a:lvl5pPr lvl="4" algn="ctr">
              <a:spcBef>
                <a:spcPts val="0"/>
              </a:spcBef>
              <a:spcAft>
                <a:spcPts val="0"/>
              </a:spcAft>
              <a:buSzPts val="19200"/>
              <a:buNone/>
              <a:defRPr sz="19200"/>
            </a:lvl5pPr>
            <a:lvl6pPr lvl="5" algn="ctr">
              <a:spcBef>
                <a:spcPts val="0"/>
              </a:spcBef>
              <a:spcAft>
                <a:spcPts val="0"/>
              </a:spcAft>
              <a:buSzPts val="19200"/>
              <a:buNone/>
              <a:defRPr sz="19200"/>
            </a:lvl6pPr>
            <a:lvl7pPr lvl="6" algn="ctr">
              <a:spcBef>
                <a:spcPts val="0"/>
              </a:spcBef>
              <a:spcAft>
                <a:spcPts val="0"/>
              </a:spcAft>
              <a:buSzPts val="19200"/>
              <a:buNone/>
              <a:defRPr sz="19200"/>
            </a:lvl7pPr>
            <a:lvl8pPr lvl="7" algn="ctr">
              <a:spcBef>
                <a:spcPts val="0"/>
              </a:spcBef>
              <a:spcAft>
                <a:spcPts val="0"/>
              </a:spcAft>
              <a:buSzPts val="19200"/>
              <a:buNone/>
              <a:defRPr sz="19200"/>
            </a:lvl8pPr>
            <a:lvl9pPr lvl="8" algn="ctr">
              <a:spcBef>
                <a:spcPts val="0"/>
              </a:spcBef>
              <a:spcAft>
                <a:spcPts val="0"/>
              </a:spcAft>
              <a:buSzPts val="19200"/>
              <a:buNone/>
              <a:defRPr sz="19200"/>
            </a:lvl9pPr>
          </a:lstStyle>
          <a:p>
            <a:r>
              <a:t>xx%</a:t>
            </a:r>
          </a:p>
        </p:txBody>
      </p:sp>
      <p:sp>
        <p:nvSpPr>
          <p:cNvPr id="46" name="Google Shape;46;p11"/>
          <p:cNvSpPr txBox="1">
            <a:spLocks noGrp="1"/>
          </p:cNvSpPr>
          <p:nvPr>
            <p:ph type="body" idx="1"/>
          </p:nvPr>
        </p:nvSpPr>
        <p:spPr>
          <a:xfrm>
            <a:off x="498720" y="5043560"/>
            <a:ext cx="13632900" cy="2081400"/>
          </a:xfrm>
          <a:prstGeom prst="rect">
            <a:avLst/>
          </a:prstGeom>
        </p:spPr>
        <p:txBody>
          <a:bodyPr spcFirstLastPara="1" wrap="square" lIns="146275" tIns="146275" rIns="146275" bIns="146275" anchor="t" anchorCtr="0">
            <a:normAutofit/>
          </a:bodyPr>
          <a:lstStyle>
            <a:lvl1pPr marL="457200" lvl="0" indent="-412750" algn="ctr">
              <a:spcBef>
                <a:spcPts val="0"/>
              </a:spcBef>
              <a:spcAft>
                <a:spcPts val="0"/>
              </a:spcAft>
              <a:buSzPts val="2900"/>
              <a:buChar char="●"/>
              <a:defRPr/>
            </a:lvl1pPr>
            <a:lvl2pPr marL="914400" lvl="1" indent="-368300" algn="ctr">
              <a:spcBef>
                <a:spcPts val="0"/>
              </a:spcBef>
              <a:spcAft>
                <a:spcPts val="0"/>
              </a:spcAft>
              <a:buSzPts val="2200"/>
              <a:buChar char="○"/>
              <a:defRPr/>
            </a:lvl2pPr>
            <a:lvl3pPr marL="1371600" lvl="2" indent="-368300" algn="ctr">
              <a:spcBef>
                <a:spcPts val="0"/>
              </a:spcBef>
              <a:spcAft>
                <a:spcPts val="0"/>
              </a:spcAft>
              <a:buSzPts val="2200"/>
              <a:buChar char="■"/>
              <a:defRPr/>
            </a:lvl3pPr>
            <a:lvl4pPr marL="1828800" lvl="3" indent="-368300" algn="ctr">
              <a:spcBef>
                <a:spcPts val="0"/>
              </a:spcBef>
              <a:spcAft>
                <a:spcPts val="0"/>
              </a:spcAft>
              <a:buSzPts val="2200"/>
              <a:buChar char="●"/>
              <a:defRPr/>
            </a:lvl4pPr>
            <a:lvl5pPr marL="2286000" lvl="4" indent="-368300" algn="ctr">
              <a:spcBef>
                <a:spcPts val="0"/>
              </a:spcBef>
              <a:spcAft>
                <a:spcPts val="0"/>
              </a:spcAft>
              <a:buSzPts val="2200"/>
              <a:buChar char="○"/>
              <a:defRPr/>
            </a:lvl5pPr>
            <a:lvl6pPr marL="2743200" lvl="5" indent="-368300" algn="ctr">
              <a:spcBef>
                <a:spcPts val="0"/>
              </a:spcBef>
              <a:spcAft>
                <a:spcPts val="0"/>
              </a:spcAft>
              <a:buSzPts val="2200"/>
              <a:buChar char="■"/>
              <a:defRPr/>
            </a:lvl6pPr>
            <a:lvl7pPr marL="3200400" lvl="6" indent="-368300" algn="ctr">
              <a:spcBef>
                <a:spcPts val="0"/>
              </a:spcBef>
              <a:spcAft>
                <a:spcPts val="0"/>
              </a:spcAft>
              <a:buSzPts val="2200"/>
              <a:buChar char="●"/>
              <a:defRPr/>
            </a:lvl7pPr>
            <a:lvl8pPr marL="3657600" lvl="7" indent="-368300" algn="ctr">
              <a:spcBef>
                <a:spcPts val="0"/>
              </a:spcBef>
              <a:spcAft>
                <a:spcPts val="0"/>
              </a:spcAft>
              <a:buSzPts val="2200"/>
              <a:buChar char="○"/>
              <a:defRPr/>
            </a:lvl8pPr>
            <a:lvl9pPr marL="4114800" lvl="8" indent="-368300" algn="ctr">
              <a:spcBef>
                <a:spcPts val="0"/>
              </a:spcBef>
              <a:spcAft>
                <a:spcPts val="0"/>
              </a:spcAft>
              <a:buSzPts val="2200"/>
              <a:buChar char="■"/>
              <a:defRPr/>
            </a:lvl9pPr>
          </a:lstStyle>
          <a:p>
            <a:endParaRPr/>
          </a:p>
        </p:txBody>
      </p:sp>
      <p:sp>
        <p:nvSpPr>
          <p:cNvPr id="47" name="Google Shape;47;p11"/>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Cover Slide">
  <p:cSld name="BLANK_1">
    <p:bg>
      <p:bgPr>
        <a:blipFill>
          <a:blip r:embed="rId2">
            <a:alphaModFix/>
          </a:blip>
          <a:stretch>
            <a:fillRect/>
          </a:stretch>
        </a:blip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
        <p:nvSpPr>
          <p:cNvPr id="52" name="Google Shape;52;p13"/>
          <p:cNvSpPr txBox="1">
            <a:spLocks noGrp="1"/>
          </p:cNvSpPr>
          <p:nvPr>
            <p:ph type="title"/>
          </p:nvPr>
        </p:nvSpPr>
        <p:spPr>
          <a:xfrm>
            <a:off x="997498" y="4971575"/>
            <a:ext cx="8248800" cy="916200"/>
          </a:xfrm>
          <a:prstGeom prst="rect">
            <a:avLst/>
          </a:prstGeom>
        </p:spPr>
        <p:txBody>
          <a:bodyPr spcFirstLastPara="1" wrap="square" lIns="146275" tIns="146275" rIns="146275" bIns="146275" anchor="t" anchorCtr="0">
            <a:normAutofit/>
          </a:bodyPr>
          <a:lstStyle>
            <a:lvl1pPr lvl="0">
              <a:spcBef>
                <a:spcPts val="0"/>
              </a:spcBef>
              <a:spcAft>
                <a:spcPts val="0"/>
              </a:spcAft>
              <a:buClr>
                <a:schemeClr val="lt1"/>
              </a:buClr>
              <a:buSzPts val="4500"/>
              <a:buNone/>
              <a:defRPr>
                <a:solidFill>
                  <a:schemeClr val="lt1"/>
                </a:solidFill>
              </a:defRPr>
            </a:lvl1pPr>
            <a:lvl2pPr lvl="1">
              <a:spcBef>
                <a:spcPts val="0"/>
              </a:spcBef>
              <a:spcAft>
                <a:spcPts val="0"/>
              </a:spcAft>
              <a:buClr>
                <a:schemeClr val="lt1"/>
              </a:buClr>
              <a:buSzPts val="4500"/>
              <a:buNone/>
              <a:defRPr>
                <a:solidFill>
                  <a:schemeClr val="lt1"/>
                </a:solidFill>
              </a:defRPr>
            </a:lvl2pPr>
            <a:lvl3pPr lvl="2">
              <a:spcBef>
                <a:spcPts val="0"/>
              </a:spcBef>
              <a:spcAft>
                <a:spcPts val="0"/>
              </a:spcAft>
              <a:buClr>
                <a:schemeClr val="lt1"/>
              </a:buClr>
              <a:buSzPts val="4500"/>
              <a:buNone/>
              <a:defRPr>
                <a:solidFill>
                  <a:schemeClr val="lt1"/>
                </a:solidFill>
              </a:defRPr>
            </a:lvl3pPr>
            <a:lvl4pPr lvl="3">
              <a:spcBef>
                <a:spcPts val="0"/>
              </a:spcBef>
              <a:spcAft>
                <a:spcPts val="0"/>
              </a:spcAft>
              <a:buClr>
                <a:schemeClr val="lt1"/>
              </a:buClr>
              <a:buSzPts val="4500"/>
              <a:buNone/>
              <a:defRPr>
                <a:solidFill>
                  <a:schemeClr val="lt1"/>
                </a:solidFill>
              </a:defRPr>
            </a:lvl4pPr>
            <a:lvl5pPr lvl="4">
              <a:spcBef>
                <a:spcPts val="0"/>
              </a:spcBef>
              <a:spcAft>
                <a:spcPts val="0"/>
              </a:spcAft>
              <a:buClr>
                <a:schemeClr val="lt1"/>
              </a:buClr>
              <a:buSzPts val="4500"/>
              <a:buNone/>
              <a:defRPr>
                <a:solidFill>
                  <a:schemeClr val="lt1"/>
                </a:solidFill>
              </a:defRPr>
            </a:lvl5pPr>
            <a:lvl6pPr lvl="5">
              <a:spcBef>
                <a:spcPts val="0"/>
              </a:spcBef>
              <a:spcAft>
                <a:spcPts val="0"/>
              </a:spcAft>
              <a:buClr>
                <a:schemeClr val="lt1"/>
              </a:buClr>
              <a:buSzPts val="4500"/>
              <a:buNone/>
              <a:defRPr>
                <a:solidFill>
                  <a:schemeClr val="lt1"/>
                </a:solidFill>
              </a:defRPr>
            </a:lvl6pPr>
            <a:lvl7pPr lvl="6">
              <a:spcBef>
                <a:spcPts val="0"/>
              </a:spcBef>
              <a:spcAft>
                <a:spcPts val="0"/>
              </a:spcAft>
              <a:buClr>
                <a:schemeClr val="lt1"/>
              </a:buClr>
              <a:buSzPts val="4500"/>
              <a:buNone/>
              <a:defRPr>
                <a:solidFill>
                  <a:schemeClr val="lt1"/>
                </a:solidFill>
              </a:defRPr>
            </a:lvl7pPr>
            <a:lvl8pPr lvl="7">
              <a:spcBef>
                <a:spcPts val="0"/>
              </a:spcBef>
              <a:spcAft>
                <a:spcPts val="0"/>
              </a:spcAft>
              <a:buClr>
                <a:schemeClr val="lt1"/>
              </a:buClr>
              <a:buSzPts val="4500"/>
              <a:buNone/>
              <a:defRPr>
                <a:solidFill>
                  <a:schemeClr val="lt1"/>
                </a:solidFill>
              </a:defRPr>
            </a:lvl8pPr>
            <a:lvl9pPr lvl="8">
              <a:spcBef>
                <a:spcPts val="0"/>
              </a:spcBef>
              <a:spcAft>
                <a:spcPts val="0"/>
              </a:spcAft>
              <a:buClr>
                <a:schemeClr val="lt1"/>
              </a:buClr>
              <a:buSzPts val="4500"/>
              <a:buNone/>
              <a:defRPr>
                <a:solidFill>
                  <a:schemeClr val="lt1"/>
                </a:solidFill>
              </a:defRPr>
            </a:lvl9pPr>
          </a:lstStyle>
          <a:p>
            <a:endParaRPr/>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Single photo text right 2">
  <p:cSld name="CUSTOM">
    <p:bg>
      <p:bgPr>
        <a:solidFill>
          <a:schemeClr val="lt1"/>
        </a:solidFill>
        <a:effectLst/>
      </p:bgPr>
    </p:bg>
    <p:spTree>
      <p:nvGrpSpPr>
        <p:cNvPr id="1" name="Shape 53"/>
        <p:cNvGrpSpPr/>
        <p:nvPr/>
      </p:nvGrpSpPr>
      <p:grpSpPr>
        <a:xfrm>
          <a:off x="0" y="0"/>
          <a:ext cx="0" cy="0"/>
          <a:chOff x="0" y="0"/>
          <a:chExt cx="0" cy="0"/>
        </a:xfrm>
      </p:grpSpPr>
      <p:sp>
        <p:nvSpPr>
          <p:cNvPr id="54" name="Google Shape;54;p14"/>
          <p:cNvSpPr/>
          <p:nvPr/>
        </p:nvSpPr>
        <p:spPr>
          <a:xfrm>
            <a:off x="4325775" y="0"/>
            <a:ext cx="393600" cy="8229600"/>
          </a:xfrm>
          <a:prstGeom prst="rect">
            <a:avLst/>
          </a:prstGeom>
          <a:solidFill>
            <a:srgbClr val="F4CE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Light"/>
              <a:ea typeface="Roboto Light"/>
              <a:cs typeface="Roboto Light"/>
              <a:sym typeface="Roboto Light"/>
            </a:endParaRPr>
          </a:p>
        </p:txBody>
      </p:sp>
      <p:sp>
        <p:nvSpPr>
          <p:cNvPr id="55" name="Google Shape;55;p14"/>
          <p:cNvSpPr/>
          <p:nvPr/>
        </p:nvSpPr>
        <p:spPr>
          <a:xfrm>
            <a:off x="-31125" y="-6925"/>
            <a:ext cx="4356900" cy="8229600"/>
          </a:xfrm>
          <a:prstGeom prst="rect">
            <a:avLst/>
          </a:prstGeom>
          <a:solidFill>
            <a:srgbClr val="2B2E6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pic>
        <p:nvPicPr>
          <p:cNvPr id="56" name="Google Shape;56;p14" title="co_cda__dept_cmyk-whiteoutline-reverse.png"/>
          <p:cNvPicPr preferRelativeResize="0"/>
          <p:nvPr/>
        </p:nvPicPr>
        <p:blipFill>
          <a:blip r:embed="rId2">
            <a:alphaModFix/>
          </a:blip>
          <a:stretch>
            <a:fillRect/>
          </a:stretch>
        </p:blipFill>
        <p:spPr>
          <a:xfrm>
            <a:off x="207775" y="483447"/>
            <a:ext cx="3876200" cy="641879"/>
          </a:xfrm>
          <a:prstGeom prst="rect">
            <a:avLst/>
          </a:prstGeom>
          <a:noFill/>
          <a:ln>
            <a:noFill/>
          </a:ln>
        </p:spPr>
      </p:pic>
      <p:sp>
        <p:nvSpPr>
          <p:cNvPr id="57" name="Google Shape;57;p14"/>
          <p:cNvSpPr txBox="1">
            <a:spLocks noGrp="1"/>
          </p:cNvSpPr>
          <p:nvPr>
            <p:ph type="title"/>
          </p:nvPr>
        </p:nvSpPr>
        <p:spPr>
          <a:xfrm>
            <a:off x="7748950" y="1645550"/>
            <a:ext cx="5820300" cy="1486800"/>
          </a:xfrm>
          <a:prstGeom prst="rect">
            <a:avLst/>
          </a:prstGeom>
        </p:spPr>
        <p:txBody>
          <a:bodyPr spcFirstLastPara="1" wrap="square" lIns="146275" tIns="146275" rIns="146275" bIns="146275" anchor="t" anchorCtr="0">
            <a:noAutofit/>
          </a:bodyPr>
          <a:lstStyle>
            <a:lvl1pPr lvl="0">
              <a:spcBef>
                <a:spcPts val="0"/>
              </a:spcBef>
              <a:spcAft>
                <a:spcPts val="0"/>
              </a:spcAft>
              <a:buClr>
                <a:srgbClr val="2B2E69"/>
              </a:buClr>
              <a:buSzPts val="4500"/>
              <a:buFont typeface="Trebuchet MS"/>
              <a:buNone/>
              <a:defRPr b="1">
                <a:solidFill>
                  <a:srgbClr val="2B2E69"/>
                </a:solidFill>
                <a:latin typeface="Trebuchet MS"/>
                <a:ea typeface="Trebuchet MS"/>
                <a:cs typeface="Trebuchet MS"/>
                <a:sym typeface="Trebuchet MS"/>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58" name="Google Shape;58;p14"/>
          <p:cNvSpPr txBox="1">
            <a:spLocks noGrp="1"/>
          </p:cNvSpPr>
          <p:nvPr>
            <p:ph type="body" idx="1"/>
          </p:nvPr>
        </p:nvSpPr>
        <p:spPr>
          <a:xfrm>
            <a:off x="7748950" y="3616500"/>
            <a:ext cx="5532600" cy="25761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dk1"/>
              </a:buClr>
              <a:buSzPts val="2900"/>
              <a:buFont typeface="Roboto Light"/>
              <a:buChar char="●"/>
              <a:defRPr>
                <a:solidFill>
                  <a:schemeClr val="dk1"/>
                </a:solidFill>
                <a:latin typeface="Roboto Light"/>
                <a:ea typeface="Roboto Light"/>
                <a:cs typeface="Roboto Light"/>
                <a:sym typeface="Roboto Light"/>
              </a:defRPr>
            </a:lvl1pPr>
            <a:lvl2pPr marL="914400" lvl="1"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2pPr>
            <a:lvl3pPr marL="1371600" lvl="2"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3pPr>
            <a:lvl4pPr marL="1828800" lvl="3"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4pPr>
            <a:lvl5pPr marL="2286000" lvl="4"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5pPr>
            <a:lvl6pPr marL="2743200" lvl="5"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6pPr>
            <a:lvl7pPr marL="3200400" lvl="6"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7pPr>
            <a:lvl8pPr marL="3657600" lvl="7"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8pPr>
            <a:lvl9pPr marL="4114800" lvl="8"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9pPr>
          </a:lstStyle>
          <a:p>
            <a:endParaRPr/>
          </a:p>
        </p:txBody>
      </p:sp>
      <p:sp>
        <p:nvSpPr>
          <p:cNvPr id="59" name="Google Shape;59;p14"/>
          <p:cNvSpPr txBox="1"/>
          <p:nvPr/>
        </p:nvSpPr>
        <p:spPr>
          <a:xfrm>
            <a:off x="11114325" y="588836"/>
            <a:ext cx="3000000" cy="4311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1200"/>
              </a:spcBef>
              <a:spcAft>
                <a:spcPts val="1200"/>
              </a:spcAft>
              <a:buNone/>
            </a:pPr>
            <a:r>
              <a:rPr lang="en-US" sz="1600" b="1" u="sng">
                <a:solidFill>
                  <a:schemeClr val="dk1"/>
                </a:solid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ag.colorado.gov</a:t>
            </a:r>
            <a:endParaRPr sz="1600" b="1">
              <a:solidFill>
                <a:schemeClr val="dk1"/>
              </a:solidFill>
              <a:latin typeface="Montserrat"/>
              <a:ea typeface="Montserrat"/>
              <a:cs typeface="Montserrat"/>
              <a:sym typeface="Montserrat"/>
            </a:endParaRPr>
          </a:p>
        </p:txBody>
      </p:sp>
      <p:sp>
        <p:nvSpPr>
          <p:cNvPr id="60" name="Google Shape;60;p14"/>
          <p:cNvSpPr>
            <a:spLocks noGrp="1"/>
          </p:cNvSpPr>
          <p:nvPr>
            <p:ph type="pic" idx="2"/>
          </p:nvPr>
        </p:nvSpPr>
        <p:spPr>
          <a:xfrm>
            <a:off x="1974400" y="1645550"/>
            <a:ext cx="4823700" cy="5781900"/>
          </a:xfrm>
          <a:prstGeom prst="rect">
            <a:avLst/>
          </a:prstGeom>
          <a:noFill/>
          <a:ln>
            <a:noFill/>
          </a:ln>
        </p:spPr>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One photo text left">
  <p:cSld name="CUSTOM_1">
    <p:bg>
      <p:bgPr>
        <a:solidFill>
          <a:schemeClr val="lt1"/>
        </a:solidFill>
        <a:effectLst/>
      </p:bgPr>
    </p:bg>
    <p:spTree>
      <p:nvGrpSpPr>
        <p:cNvPr id="1" name="Shape 61"/>
        <p:cNvGrpSpPr/>
        <p:nvPr/>
      </p:nvGrpSpPr>
      <p:grpSpPr>
        <a:xfrm>
          <a:off x="0" y="0"/>
          <a:ext cx="0" cy="0"/>
          <a:chOff x="0" y="0"/>
          <a:chExt cx="0" cy="0"/>
        </a:xfrm>
      </p:grpSpPr>
      <p:sp>
        <p:nvSpPr>
          <p:cNvPr id="62" name="Google Shape;62;p15"/>
          <p:cNvSpPr/>
          <p:nvPr/>
        </p:nvSpPr>
        <p:spPr>
          <a:xfrm>
            <a:off x="10273500" y="0"/>
            <a:ext cx="4356900" cy="4557300"/>
          </a:xfrm>
          <a:prstGeom prst="rect">
            <a:avLst/>
          </a:prstGeom>
          <a:solidFill>
            <a:srgbClr val="2B2E69"/>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pic>
        <p:nvPicPr>
          <p:cNvPr id="63" name="Google Shape;63;p15" title="CDA logo horizontal.png"/>
          <p:cNvPicPr preferRelativeResize="0"/>
          <p:nvPr/>
        </p:nvPicPr>
        <p:blipFill>
          <a:blip r:embed="rId2">
            <a:alphaModFix/>
          </a:blip>
          <a:stretch>
            <a:fillRect/>
          </a:stretch>
        </p:blipFill>
        <p:spPr>
          <a:xfrm>
            <a:off x="207775" y="488308"/>
            <a:ext cx="3876198" cy="632150"/>
          </a:xfrm>
          <a:prstGeom prst="rect">
            <a:avLst/>
          </a:prstGeom>
          <a:noFill/>
          <a:ln>
            <a:noFill/>
          </a:ln>
        </p:spPr>
      </p:pic>
      <p:sp>
        <p:nvSpPr>
          <p:cNvPr id="64" name="Google Shape;64;p15"/>
          <p:cNvSpPr>
            <a:spLocks noGrp="1"/>
          </p:cNvSpPr>
          <p:nvPr>
            <p:ph type="pic" idx="2"/>
          </p:nvPr>
        </p:nvSpPr>
        <p:spPr>
          <a:xfrm>
            <a:off x="7956425" y="1349050"/>
            <a:ext cx="4823700" cy="6268500"/>
          </a:xfrm>
          <a:prstGeom prst="rect">
            <a:avLst/>
          </a:prstGeom>
          <a:noFill/>
          <a:ln>
            <a:noFill/>
          </a:ln>
        </p:spPr>
      </p:sp>
      <p:sp>
        <p:nvSpPr>
          <p:cNvPr id="65" name="Google Shape;65;p15"/>
          <p:cNvSpPr txBox="1">
            <a:spLocks noGrp="1"/>
          </p:cNvSpPr>
          <p:nvPr>
            <p:ph type="title"/>
          </p:nvPr>
        </p:nvSpPr>
        <p:spPr>
          <a:xfrm>
            <a:off x="1230975" y="2378975"/>
            <a:ext cx="5515200" cy="1486800"/>
          </a:xfrm>
          <a:prstGeom prst="rect">
            <a:avLst/>
          </a:prstGeom>
        </p:spPr>
        <p:txBody>
          <a:bodyPr spcFirstLastPara="1" wrap="square" lIns="146275" tIns="146275" rIns="146275" bIns="146275" anchor="t" anchorCtr="0">
            <a:noAutofit/>
          </a:bodyPr>
          <a:lstStyle>
            <a:lvl1pPr lvl="0">
              <a:spcBef>
                <a:spcPts val="0"/>
              </a:spcBef>
              <a:spcAft>
                <a:spcPts val="0"/>
              </a:spcAft>
              <a:buClr>
                <a:srgbClr val="2B2E69"/>
              </a:buClr>
              <a:buSzPts val="4500"/>
              <a:buFont typeface="Trebuchet MS"/>
              <a:buNone/>
              <a:defRPr b="1">
                <a:solidFill>
                  <a:srgbClr val="2B2E69"/>
                </a:solidFill>
                <a:latin typeface="Trebuchet MS"/>
                <a:ea typeface="Trebuchet MS"/>
                <a:cs typeface="Trebuchet MS"/>
                <a:sym typeface="Trebuchet MS"/>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66" name="Google Shape;66;p15"/>
          <p:cNvSpPr txBox="1">
            <a:spLocks noGrp="1"/>
          </p:cNvSpPr>
          <p:nvPr>
            <p:ph type="body" idx="1"/>
          </p:nvPr>
        </p:nvSpPr>
        <p:spPr>
          <a:xfrm>
            <a:off x="1230975" y="4349925"/>
            <a:ext cx="5532600" cy="25761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dk1"/>
              </a:buClr>
              <a:buSzPts val="2900"/>
              <a:buFont typeface="Roboto"/>
              <a:buChar char="●"/>
              <a:defRPr>
                <a:solidFill>
                  <a:schemeClr val="dk1"/>
                </a:solidFill>
                <a:latin typeface="Roboto"/>
                <a:ea typeface="Roboto"/>
                <a:cs typeface="Roboto"/>
                <a:sym typeface="Roboto"/>
              </a:defRPr>
            </a:lvl1pPr>
            <a:lvl2pPr marL="914400" lvl="1" indent="-368300">
              <a:spcBef>
                <a:spcPts val="0"/>
              </a:spcBef>
              <a:spcAft>
                <a:spcPts val="0"/>
              </a:spcAft>
              <a:buClr>
                <a:schemeClr val="dk1"/>
              </a:buClr>
              <a:buSzPts val="2200"/>
              <a:buFont typeface="Roboto"/>
              <a:buChar char="○"/>
              <a:defRPr>
                <a:solidFill>
                  <a:schemeClr val="dk1"/>
                </a:solidFill>
                <a:latin typeface="Roboto"/>
                <a:ea typeface="Roboto"/>
                <a:cs typeface="Roboto"/>
                <a:sym typeface="Roboto"/>
              </a:defRPr>
            </a:lvl2pPr>
            <a:lvl3pPr marL="1371600" lvl="2" indent="-368300">
              <a:spcBef>
                <a:spcPts val="0"/>
              </a:spcBef>
              <a:spcAft>
                <a:spcPts val="0"/>
              </a:spcAft>
              <a:buClr>
                <a:schemeClr val="dk1"/>
              </a:buClr>
              <a:buSzPts val="2200"/>
              <a:buFont typeface="Roboto"/>
              <a:buChar char="■"/>
              <a:defRPr>
                <a:solidFill>
                  <a:schemeClr val="dk1"/>
                </a:solidFill>
                <a:latin typeface="Roboto"/>
                <a:ea typeface="Roboto"/>
                <a:cs typeface="Roboto"/>
                <a:sym typeface="Roboto"/>
              </a:defRPr>
            </a:lvl3pPr>
            <a:lvl4pPr marL="1828800" lvl="3" indent="-368300">
              <a:spcBef>
                <a:spcPts val="0"/>
              </a:spcBef>
              <a:spcAft>
                <a:spcPts val="0"/>
              </a:spcAft>
              <a:buClr>
                <a:schemeClr val="dk1"/>
              </a:buClr>
              <a:buSzPts val="2200"/>
              <a:buFont typeface="Roboto"/>
              <a:buChar char="●"/>
              <a:defRPr>
                <a:solidFill>
                  <a:schemeClr val="dk1"/>
                </a:solidFill>
                <a:latin typeface="Roboto"/>
                <a:ea typeface="Roboto"/>
                <a:cs typeface="Roboto"/>
                <a:sym typeface="Roboto"/>
              </a:defRPr>
            </a:lvl4pPr>
            <a:lvl5pPr marL="2286000" lvl="4" indent="-368300">
              <a:spcBef>
                <a:spcPts val="0"/>
              </a:spcBef>
              <a:spcAft>
                <a:spcPts val="0"/>
              </a:spcAft>
              <a:buClr>
                <a:schemeClr val="dk1"/>
              </a:buClr>
              <a:buSzPts val="2200"/>
              <a:buFont typeface="Roboto"/>
              <a:buChar char="○"/>
              <a:defRPr>
                <a:solidFill>
                  <a:schemeClr val="dk1"/>
                </a:solidFill>
                <a:latin typeface="Roboto"/>
                <a:ea typeface="Roboto"/>
                <a:cs typeface="Roboto"/>
                <a:sym typeface="Roboto"/>
              </a:defRPr>
            </a:lvl5pPr>
            <a:lvl6pPr marL="2743200" lvl="5" indent="-368300">
              <a:spcBef>
                <a:spcPts val="0"/>
              </a:spcBef>
              <a:spcAft>
                <a:spcPts val="0"/>
              </a:spcAft>
              <a:buClr>
                <a:schemeClr val="dk1"/>
              </a:buClr>
              <a:buSzPts val="2200"/>
              <a:buFont typeface="Roboto"/>
              <a:buChar char="■"/>
              <a:defRPr>
                <a:solidFill>
                  <a:schemeClr val="dk1"/>
                </a:solidFill>
                <a:latin typeface="Roboto"/>
                <a:ea typeface="Roboto"/>
                <a:cs typeface="Roboto"/>
                <a:sym typeface="Roboto"/>
              </a:defRPr>
            </a:lvl6pPr>
            <a:lvl7pPr marL="3200400" lvl="6" indent="-368300">
              <a:spcBef>
                <a:spcPts val="0"/>
              </a:spcBef>
              <a:spcAft>
                <a:spcPts val="0"/>
              </a:spcAft>
              <a:buClr>
                <a:schemeClr val="dk1"/>
              </a:buClr>
              <a:buSzPts val="2200"/>
              <a:buFont typeface="Roboto"/>
              <a:buChar char="●"/>
              <a:defRPr>
                <a:solidFill>
                  <a:schemeClr val="dk1"/>
                </a:solidFill>
                <a:latin typeface="Roboto"/>
                <a:ea typeface="Roboto"/>
                <a:cs typeface="Roboto"/>
                <a:sym typeface="Roboto"/>
              </a:defRPr>
            </a:lvl7pPr>
            <a:lvl8pPr marL="3657600" lvl="7" indent="-368300">
              <a:spcBef>
                <a:spcPts val="0"/>
              </a:spcBef>
              <a:spcAft>
                <a:spcPts val="0"/>
              </a:spcAft>
              <a:buClr>
                <a:schemeClr val="dk1"/>
              </a:buClr>
              <a:buSzPts val="2200"/>
              <a:buFont typeface="Roboto"/>
              <a:buChar char="○"/>
              <a:defRPr>
                <a:solidFill>
                  <a:schemeClr val="dk1"/>
                </a:solidFill>
                <a:latin typeface="Roboto"/>
                <a:ea typeface="Roboto"/>
                <a:cs typeface="Roboto"/>
                <a:sym typeface="Roboto"/>
              </a:defRPr>
            </a:lvl8pPr>
            <a:lvl9pPr marL="4114800" lvl="8" indent="-368300">
              <a:spcBef>
                <a:spcPts val="0"/>
              </a:spcBef>
              <a:spcAft>
                <a:spcPts val="0"/>
              </a:spcAft>
              <a:buClr>
                <a:schemeClr val="dk1"/>
              </a:buClr>
              <a:buSzPts val="2200"/>
              <a:buFont typeface="Roboto"/>
              <a:buChar char="■"/>
              <a:defRPr>
                <a:solidFill>
                  <a:schemeClr val="dk1"/>
                </a:solidFill>
                <a:latin typeface="Roboto"/>
                <a:ea typeface="Roboto"/>
                <a:cs typeface="Roboto"/>
                <a:sym typeface="Roboto"/>
              </a:defRPr>
            </a:lvl9pPr>
          </a:lstStyle>
          <a:p>
            <a:endParaRPr/>
          </a:p>
        </p:txBody>
      </p:sp>
      <p:sp>
        <p:nvSpPr>
          <p:cNvPr id="67" name="Google Shape;67;p15"/>
          <p:cNvSpPr txBox="1"/>
          <p:nvPr/>
        </p:nvSpPr>
        <p:spPr>
          <a:xfrm>
            <a:off x="11114325" y="588836"/>
            <a:ext cx="3000000" cy="4311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1200"/>
              </a:spcBef>
              <a:spcAft>
                <a:spcPts val="1200"/>
              </a:spcAft>
              <a:buNone/>
            </a:pPr>
            <a:r>
              <a:rPr lang="en-US" sz="1600" b="1" u="sng">
                <a:solidFill>
                  <a:schemeClr val="lt1"/>
                </a:solid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ag.colorado.gov</a:t>
            </a:r>
            <a:endParaRPr sz="1600" b="1">
              <a:solidFill>
                <a:schemeClr val="lt1"/>
              </a:solidFill>
              <a:latin typeface="Montserrat"/>
              <a:ea typeface="Montserrat"/>
              <a:cs typeface="Montserrat"/>
              <a:sym typeface="Montserrat"/>
            </a:endParaRPr>
          </a:p>
        </p:txBody>
      </p:sp>
      <p:sp>
        <p:nvSpPr>
          <p:cNvPr id="68" name="Google Shape;68;p15"/>
          <p:cNvSpPr/>
          <p:nvPr/>
        </p:nvSpPr>
        <p:spPr>
          <a:xfrm>
            <a:off x="12780125" y="4131700"/>
            <a:ext cx="1850100" cy="703200"/>
          </a:xfrm>
          <a:prstGeom prst="rect">
            <a:avLst/>
          </a:prstGeom>
          <a:solidFill>
            <a:srgbClr val="F4CE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Light"/>
              <a:ea typeface="Roboto Light"/>
              <a:cs typeface="Roboto Light"/>
              <a:sym typeface="Roboto Light"/>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Multiple text boxes no image">
  <p:cSld name="CUSTOM_2">
    <p:bg>
      <p:bgPr>
        <a:solidFill>
          <a:schemeClr val="lt1"/>
        </a:solidFill>
        <a:effectLst/>
      </p:bgPr>
    </p:bg>
    <p:spTree>
      <p:nvGrpSpPr>
        <p:cNvPr id="1" name="Shape 69"/>
        <p:cNvGrpSpPr/>
        <p:nvPr/>
      </p:nvGrpSpPr>
      <p:grpSpPr>
        <a:xfrm>
          <a:off x="0" y="0"/>
          <a:ext cx="0" cy="0"/>
          <a:chOff x="0" y="0"/>
          <a:chExt cx="0" cy="0"/>
        </a:xfrm>
      </p:grpSpPr>
      <p:sp>
        <p:nvSpPr>
          <p:cNvPr id="70" name="Google Shape;70;p16"/>
          <p:cNvSpPr/>
          <p:nvPr/>
        </p:nvSpPr>
        <p:spPr>
          <a:xfrm>
            <a:off x="0" y="2882550"/>
            <a:ext cx="14630400" cy="5347200"/>
          </a:xfrm>
          <a:prstGeom prst="rect">
            <a:avLst/>
          </a:prstGeom>
          <a:solidFill>
            <a:srgbClr val="2B2E6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pic>
        <p:nvPicPr>
          <p:cNvPr id="71" name="Google Shape;71;p16" title="CDA logo horizontal.png"/>
          <p:cNvPicPr preferRelativeResize="0"/>
          <p:nvPr/>
        </p:nvPicPr>
        <p:blipFill>
          <a:blip r:embed="rId2">
            <a:alphaModFix/>
          </a:blip>
          <a:stretch>
            <a:fillRect/>
          </a:stretch>
        </p:blipFill>
        <p:spPr>
          <a:xfrm>
            <a:off x="207775" y="488308"/>
            <a:ext cx="3876198" cy="632150"/>
          </a:xfrm>
          <a:prstGeom prst="rect">
            <a:avLst/>
          </a:prstGeom>
          <a:noFill/>
          <a:ln>
            <a:noFill/>
          </a:ln>
        </p:spPr>
      </p:pic>
      <p:sp>
        <p:nvSpPr>
          <p:cNvPr id="72" name="Google Shape;72;p16"/>
          <p:cNvSpPr txBox="1"/>
          <p:nvPr/>
        </p:nvSpPr>
        <p:spPr>
          <a:xfrm>
            <a:off x="11114325" y="588836"/>
            <a:ext cx="3000000" cy="4311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1200"/>
              </a:spcBef>
              <a:spcAft>
                <a:spcPts val="1200"/>
              </a:spcAft>
              <a:buNone/>
            </a:pPr>
            <a:r>
              <a:rPr lang="en-US" sz="1600" b="1" u="sng">
                <a:solidFill>
                  <a:schemeClr val="dk1"/>
                </a:solid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ag.colorado.gov</a:t>
            </a:r>
            <a:endParaRPr sz="1600" b="1">
              <a:solidFill>
                <a:schemeClr val="dk1"/>
              </a:solidFill>
              <a:latin typeface="Montserrat"/>
              <a:ea typeface="Montserrat"/>
              <a:cs typeface="Montserrat"/>
              <a:sym typeface="Montserrat"/>
            </a:endParaRPr>
          </a:p>
        </p:txBody>
      </p:sp>
      <p:sp>
        <p:nvSpPr>
          <p:cNvPr id="73" name="Google Shape;73;p16"/>
          <p:cNvSpPr txBox="1">
            <a:spLocks noGrp="1"/>
          </p:cNvSpPr>
          <p:nvPr>
            <p:ph type="title"/>
          </p:nvPr>
        </p:nvSpPr>
        <p:spPr>
          <a:xfrm>
            <a:off x="2681700" y="1773875"/>
            <a:ext cx="9267000" cy="1486800"/>
          </a:xfrm>
          <a:prstGeom prst="rect">
            <a:avLst/>
          </a:prstGeom>
        </p:spPr>
        <p:txBody>
          <a:bodyPr spcFirstLastPara="1" wrap="square" lIns="146275" tIns="146275" rIns="146275" bIns="146275" anchor="t" anchorCtr="0">
            <a:normAutofit/>
          </a:bodyPr>
          <a:lstStyle>
            <a:lvl1pPr lvl="0" algn="ctr">
              <a:spcBef>
                <a:spcPts val="0"/>
              </a:spcBef>
              <a:spcAft>
                <a:spcPts val="0"/>
              </a:spcAft>
              <a:buClr>
                <a:srgbClr val="2B2E69"/>
              </a:buClr>
              <a:buSzPts val="4500"/>
              <a:buFont typeface="Trebuchet MS"/>
              <a:buNone/>
              <a:defRPr b="1">
                <a:solidFill>
                  <a:srgbClr val="2B2E69"/>
                </a:solidFill>
                <a:latin typeface="Trebuchet MS"/>
                <a:ea typeface="Trebuchet MS"/>
                <a:cs typeface="Trebuchet MS"/>
                <a:sym typeface="Trebuchet MS"/>
              </a:defRPr>
            </a:lvl1pPr>
            <a:lvl2pPr lvl="1" algn="ctr">
              <a:spcBef>
                <a:spcPts val="0"/>
              </a:spcBef>
              <a:spcAft>
                <a:spcPts val="0"/>
              </a:spcAft>
              <a:buSzPts val="4500"/>
              <a:buNone/>
              <a:defRPr/>
            </a:lvl2pPr>
            <a:lvl3pPr lvl="2" algn="ctr">
              <a:spcBef>
                <a:spcPts val="0"/>
              </a:spcBef>
              <a:spcAft>
                <a:spcPts val="0"/>
              </a:spcAft>
              <a:buSzPts val="4500"/>
              <a:buNone/>
              <a:defRPr/>
            </a:lvl3pPr>
            <a:lvl4pPr lvl="3" algn="ctr">
              <a:spcBef>
                <a:spcPts val="0"/>
              </a:spcBef>
              <a:spcAft>
                <a:spcPts val="0"/>
              </a:spcAft>
              <a:buSzPts val="4500"/>
              <a:buNone/>
              <a:defRPr/>
            </a:lvl4pPr>
            <a:lvl5pPr lvl="4" algn="ctr">
              <a:spcBef>
                <a:spcPts val="0"/>
              </a:spcBef>
              <a:spcAft>
                <a:spcPts val="0"/>
              </a:spcAft>
              <a:buSzPts val="4500"/>
              <a:buNone/>
              <a:defRPr/>
            </a:lvl5pPr>
            <a:lvl6pPr lvl="5" algn="ctr">
              <a:spcBef>
                <a:spcPts val="0"/>
              </a:spcBef>
              <a:spcAft>
                <a:spcPts val="0"/>
              </a:spcAft>
              <a:buSzPts val="4500"/>
              <a:buNone/>
              <a:defRPr/>
            </a:lvl6pPr>
            <a:lvl7pPr lvl="6" algn="ctr">
              <a:spcBef>
                <a:spcPts val="0"/>
              </a:spcBef>
              <a:spcAft>
                <a:spcPts val="0"/>
              </a:spcAft>
              <a:buSzPts val="4500"/>
              <a:buNone/>
              <a:defRPr/>
            </a:lvl7pPr>
            <a:lvl8pPr lvl="7" algn="ctr">
              <a:spcBef>
                <a:spcPts val="0"/>
              </a:spcBef>
              <a:spcAft>
                <a:spcPts val="0"/>
              </a:spcAft>
              <a:buSzPts val="4500"/>
              <a:buNone/>
              <a:defRPr/>
            </a:lvl8pPr>
            <a:lvl9pPr lvl="8" algn="ctr">
              <a:spcBef>
                <a:spcPts val="0"/>
              </a:spcBef>
              <a:spcAft>
                <a:spcPts val="0"/>
              </a:spcAft>
              <a:buSzPts val="4500"/>
              <a:buNone/>
              <a:defRPr/>
            </a:lvl9pPr>
          </a:lstStyle>
          <a:p>
            <a:endParaRPr/>
          </a:p>
        </p:txBody>
      </p:sp>
      <p:sp>
        <p:nvSpPr>
          <p:cNvPr id="74" name="Google Shape;74;p16"/>
          <p:cNvSpPr txBox="1">
            <a:spLocks noGrp="1"/>
          </p:cNvSpPr>
          <p:nvPr>
            <p:ph type="body" idx="1"/>
          </p:nvPr>
        </p:nvSpPr>
        <p:spPr>
          <a:xfrm>
            <a:off x="573225" y="4033150"/>
            <a:ext cx="4201200" cy="1570200"/>
          </a:xfrm>
          <a:prstGeom prst="rect">
            <a:avLst/>
          </a:prstGeom>
        </p:spPr>
        <p:txBody>
          <a:bodyPr spcFirstLastPara="1" wrap="square" lIns="146275" tIns="146275" rIns="146275" bIns="146275" anchor="t" anchorCtr="0">
            <a:noAutofit/>
          </a:bodyPr>
          <a:lstStyle>
            <a:lvl1pPr marL="457200" lvl="0" indent="-412750">
              <a:lnSpc>
                <a:spcPct val="150000"/>
              </a:lnSpc>
              <a:spcBef>
                <a:spcPts val="0"/>
              </a:spcBef>
              <a:spcAft>
                <a:spcPts val="0"/>
              </a:spcAft>
              <a:buClr>
                <a:schemeClr val="lt1"/>
              </a:buClr>
              <a:buSzPts val="2900"/>
              <a:buFont typeface="Roboto Light"/>
              <a:buChar char="●"/>
              <a:defRPr>
                <a:solidFill>
                  <a:schemeClr val="lt1"/>
                </a:solidFill>
                <a:latin typeface="Roboto Light"/>
                <a:ea typeface="Roboto Light"/>
                <a:cs typeface="Roboto Light"/>
                <a:sym typeface="Roboto Light"/>
              </a:defRPr>
            </a:lvl1pPr>
            <a:lvl2pPr marL="914400" lvl="1"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2pPr>
            <a:lvl3pPr marL="1371600" lvl="2"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3pPr>
            <a:lvl4pPr marL="1828800" lvl="3"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4pPr>
            <a:lvl5pPr marL="2286000" lvl="4"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5pPr>
            <a:lvl6pPr marL="2743200" lvl="5"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6pPr>
            <a:lvl7pPr marL="3200400" lvl="6"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7pPr>
            <a:lvl8pPr marL="3657600" lvl="7"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8pPr>
            <a:lvl9pPr marL="4114800" lvl="8"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9pPr>
          </a:lstStyle>
          <a:p>
            <a:endParaRPr/>
          </a:p>
        </p:txBody>
      </p:sp>
      <p:sp>
        <p:nvSpPr>
          <p:cNvPr id="75" name="Google Shape;75;p16"/>
          <p:cNvSpPr txBox="1">
            <a:spLocks noGrp="1"/>
          </p:cNvSpPr>
          <p:nvPr>
            <p:ph type="subTitle" idx="2"/>
          </p:nvPr>
        </p:nvSpPr>
        <p:spPr>
          <a:xfrm>
            <a:off x="573225" y="3425375"/>
            <a:ext cx="4201200" cy="431100"/>
          </a:xfrm>
          <a:prstGeom prst="rect">
            <a:avLst/>
          </a:prstGeom>
        </p:spPr>
        <p:txBody>
          <a:bodyPr spcFirstLastPara="1" wrap="square" lIns="146275" tIns="146275" rIns="146275" bIns="146275" anchor="t" anchorCtr="0">
            <a:noAutofit/>
          </a:bodyPr>
          <a:lstStyle>
            <a:lvl1pPr lvl="0">
              <a:spcBef>
                <a:spcPts val="0"/>
              </a:spcBef>
              <a:spcAft>
                <a:spcPts val="0"/>
              </a:spcAft>
              <a:buClr>
                <a:schemeClr val="lt1"/>
              </a:buClr>
              <a:buSzPts val="2900"/>
              <a:buFont typeface="Roboto Medium"/>
              <a:buNone/>
              <a:defRPr>
                <a:solidFill>
                  <a:schemeClr val="lt1"/>
                </a:solidFill>
                <a:latin typeface="Roboto Medium"/>
                <a:ea typeface="Roboto Medium"/>
                <a:cs typeface="Roboto Medium"/>
                <a:sym typeface="Roboto Medium"/>
              </a:defRPr>
            </a:lvl1pPr>
            <a:lvl2pPr lvl="1">
              <a:spcBef>
                <a:spcPts val="0"/>
              </a:spcBef>
              <a:spcAft>
                <a:spcPts val="0"/>
              </a:spcAft>
              <a:buClr>
                <a:schemeClr val="lt1"/>
              </a:buClr>
              <a:buSzPts val="2200"/>
              <a:buNone/>
              <a:defRPr>
                <a:solidFill>
                  <a:schemeClr val="lt1"/>
                </a:solidFill>
              </a:defRPr>
            </a:lvl2pPr>
            <a:lvl3pPr lvl="2">
              <a:spcBef>
                <a:spcPts val="0"/>
              </a:spcBef>
              <a:spcAft>
                <a:spcPts val="0"/>
              </a:spcAft>
              <a:buClr>
                <a:schemeClr val="lt1"/>
              </a:buClr>
              <a:buSzPts val="2200"/>
              <a:buNone/>
              <a:defRPr>
                <a:solidFill>
                  <a:schemeClr val="lt1"/>
                </a:solidFill>
              </a:defRPr>
            </a:lvl3pPr>
            <a:lvl4pPr lvl="3">
              <a:spcBef>
                <a:spcPts val="0"/>
              </a:spcBef>
              <a:spcAft>
                <a:spcPts val="0"/>
              </a:spcAft>
              <a:buClr>
                <a:schemeClr val="lt1"/>
              </a:buClr>
              <a:buSzPts val="2200"/>
              <a:buNone/>
              <a:defRPr>
                <a:solidFill>
                  <a:schemeClr val="lt1"/>
                </a:solidFill>
              </a:defRPr>
            </a:lvl4pPr>
            <a:lvl5pPr lvl="4">
              <a:spcBef>
                <a:spcPts val="0"/>
              </a:spcBef>
              <a:spcAft>
                <a:spcPts val="0"/>
              </a:spcAft>
              <a:buClr>
                <a:schemeClr val="lt1"/>
              </a:buClr>
              <a:buSzPts val="2200"/>
              <a:buNone/>
              <a:defRPr>
                <a:solidFill>
                  <a:schemeClr val="lt1"/>
                </a:solidFill>
              </a:defRPr>
            </a:lvl5pPr>
            <a:lvl6pPr lvl="5">
              <a:spcBef>
                <a:spcPts val="0"/>
              </a:spcBef>
              <a:spcAft>
                <a:spcPts val="0"/>
              </a:spcAft>
              <a:buClr>
                <a:schemeClr val="lt1"/>
              </a:buClr>
              <a:buSzPts val="2200"/>
              <a:buNone/>
              <a:defRPr>
                <a:solidFill>
                  <a:schemeClr val="lt1"/>
                </a:solidFill>
              </a:defRPr>
            </a:lvl6pPr>
            <a:lvl7pPr lvl="6">
              <a:spcBef>
                <a:spcPts val="0"/>
              </a:spcBef>
              <a:spcAft>
                <a:spcPts val="0"/>
              </a:spcAft>
              <a:buClr>
                <a:schemeClr val="lt1"/>
              </a:buClr>
              <a:buSzPts val="2200"/>
              <a:buNone/>
              <a:defRPr>
                <a:solidFill>
                  <a:schemeClr val="lt1"/>
                </a:solidFill>
              </a:defRPr>
            </a:lvl7pPr>
            <a:lvl8pPr lvl="7">
              <a:spcBef>
                <a:spcPts val="0"/>
              </a:spcBef>
              <a:spcAft>
                <a:spcPts val="0"/>
              </a:spcAft>
              <a:buClr>
                <a:schemeClr val="lt1"/>
              </a:buClr>
              <a:buSzPts val="2200"/>
              <a:buNone/>
              <a:defRPr>
                <a:solidFill>
                  <a:schemeClr val="lt1"/>
                </a:solidFill>
              </a:defRPr>
            </a:lvl8pPr>
            <a:lvl9pPr lvl="8">
              <a:spcBef>
                <a:spcPts val="0"/>
              </a:spcBef>
              <a:spcAft>
                <a:spcPts val="0"/>
              </a:spcAft>
              <a:buClr>
                <a:schemeClr val="lt1"/>
              </a:buClr>
              <a:buSzPts val="2200"/>
              <a:buNone/>
              <a:defRPr>
                <a:solidFill>
                  <a:schemeClr val="lt1"/>
                </a:solidFill>
              </a:defRPr>
            </a:lvl9pPr>
          </a:lstStyle>
          <a:p>
            <a:endParaRPr/>
          </a:p>
        </p:txBody>
      </p:sp>
      <p:sp>
        <p:nvSpPr>
          <p:cNvPr id="76" name="Google Shape;76;p16"/>
          <p:cNvSpPr txBox="1">
            <a:spLocks noGrp="1"/>
          </p:cNvSpPr>
          <p:nvPr>
            <p:ph type="body" idx="3"/>
          </p:nvPr>
        </p:nvSpPr>
        <p:spPr>
          <a:xfrm>
            <a:off x="5214600" y="4033150"/>
            <a:ext cx="4201200" cy="1570200"/>
          </a:xfrm>
          <a:prstGeom prst="rect">
            <a:avLst/>
          </a:prstGeom>
        </p:spPr>
        <p:txBody>
          <a:bodyPr spcFirstLastPara="1" wrap="square" lIns="146275" tIns="146275" rIns="146275" bIns="146275" anchor="t" anchorCtr="0">
            <a:noAutofit/>
          </a:bodyPr>
          <a:lstStyle>
            <a:lvl1pPr marL="457200" lvl="0" indent="-412750">
              <a:lnSpc>
                <a:spcPct val="150000"/>
              </a:lnSpc>
              <a:spcBef>
                <a:spcPts val="0"/>
              </a:spcBef>
              <a:spcAft>
                <a:spcPts val="0"/>
              </a:spcAft>
              <a:buClr>
                <a:schemeClr val="lt1"/>
              </a:buClr>
              <a:buSzPts val="2900"/>
              <a:buFont typeface="Roboto Light"/>
              <a:buChar char="●"/>
              <a:defRPr>
                <a:solidFill>
                  <a:schemeClr val="lt1"/>
                </a:solidFill>
                <a:latin typeface="Roboto Light"/>
                <a:ea typeface="Roboto Light"/>
                <a:cs typeface="Roboto Light"/>
                <a:sym typeface="Roboto Light"/>
              </a:defRPr>
            </a:lvl1pPr>
            <a:lvl2pPr marL="914400" lvl="1"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2pPr>
            <a:lvl3pPr marL="1371600" lvl="2"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3pPr>
            <a:lvl4pPr marL="1828800" lvl="3"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4pPr>
            <a:lvl5pPr marL="2286000" lvl="4"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5pPr>
            <a:lvl6pPr marL="2743200" lvl="5"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6pPr>
            <a:lvl7pPr marL="3200400" lvl="6"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7pPr>
            <a:lvl8pPr marL="3657600" lvl="7"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8pPr>
            <a:lvl9pPr marL="4114800" lvl="8"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9pPr>
          </a:lstStyle>
          <a:p>
            <a:endParaRPr/>
          </a:p>
        </p:txBody>
      </p:sp>
      <p:sp>
        <p:nvSpPr>
          <p:cNvPr id="77" name="Google Shape;77;p16"/>
          <p:cNvSpPr txBox="1">
            <a:spLocks noGrp="1"/>
          </p:cNvSpPr>
          <p:nvPr>
            <p:ph type="subTitle" idx="4"/>
          </p:nvPr>
        </p:nvSpPr>
        <p:spPr>
          <a:xfrm>
            <a:off x="5214600" y="3425375"/>
            <a:ext cx="4201200" cy="431100"/>
          </a:xfrm>
          <a:prstGeom prst="rect">
            <a:avLst/>
          </a:prstGeom>
        </p:spPr>
        <p:txBody>
          <a:bodyPr spcFirstLastPara="1" wrap="square" lIns="146275" tIns="146275" rIns="146275" bIns="146275" anchor="t" anchorCtr="0">
            <a:noAutofit/>
          </a:bodyPr>
          <a:lstStyle>
            <a:lvl1pPr lvl="0">
              <a:spcBef>
                <a:spcPts val="0"/>
              </a:spcBef>
              <a:spcAft>
                <a:spcPts val="0"/>
              </a:spcAft>
              <a:buClr>
                <a:schemeClr val="lt1"/>
              </a:buClr>
              <a:buSzPts val="2900"/>
              <a:buFont typeface="Roboto Medium"/>
              <a:buNone/>
              <a:defRPr>
                <a:solidFill>
                  <a:schemeClr val="lt1"/>
                </a:solidFill>
                <a:latin typeface="Roboto Medium"/>
                <a:ea typeface="Roboto Medium"/>
                <a:cs typeface="Roboto Medium"/>
                <a:sym typeface="Roboto Medium"/>
              </a:defRPr>
            </a:lvl1pPr>
            <a:lvl2pPr lvl="1">
              <a:spcBef>
                <a:spcPts val="0"/>
              </a:spcBef>
              <a:spcAft>
                <a:spcPts val="0"/>
              </a:spcAft>
              <a:buClr>
                <a:schemeClr val="lt1"/>
              </a:buClr>
              <a:buSzPts val="2200"/>
              <a:buNone/>
              <a:defRPr>
                <a:solidFill>
                  <a:schemeClr val="lt1"/>
                </a:solidFill>
              </a:defRPr>
            </a:lvl2pPr>
            <a:lvl3pPr lvl="2">
              <a:spcBef>
                <a:spcPts val="0"/>
              </a:spcBef>
              <a:spcAft>
                <a:spcPts val="0"/>
              </a:spcAft>
              <a:buClr>
                <a:schemeClr val="lt1"/>
              </a:buClr>
              <a:buSzPts val="2200"/>
              <a:buNone/>
              <a:defRPr>
                <a:solidFill>
                  <a:schemeClr val="lt1"/>
                </a:solidFill>
              </a:defRPr>
            </a:lvl3pPr>
            <a:lvl4pPr lvl="3">
              <a:spcBef>
                <a:spcPts val="0"/>
              </a:spcBef>
              <a:spcAft>
                <a:spcPts val="0"/>
              </a:spcAft>
              <a:buClr>
                <a:schemeClr val="lt1"/>
              </a:buClr>
              <a:buSzPts val="2200"/>
              <a:buNone/>
              <a:defRPr>
                <a:solidFill>
                  <a:schemeClr val="lt1"/>
                </a:solidFill>
              </a:defRPr>
            </a:lvl4pPr>
            <a:lvl5pPr lvl="4">
              <a:spcBef>
                <a:spcPts val="0"/>
              </a:spcBef>
              <a:spcAft>
                <a:spcPts val="0"/>
              </a:spcAft>
              <a:buClr>
                <a:schemeClr val="lt1"/>
              </a:buClr>
              <a:buSzPts val="2200"/>
              <a:buNone/>
              <a:defRPr>
                <a:solidFill>
                  <a:schemeClr val="lt1"/>
                </a:solidFill>
              </a:defRPr>
            </a:lvl5pPr>
            <a:lvl6pPr lvl="5">
              <a:spcBef>
                <a:spcPts val="0"/>
              </a:spcBef>
              <a:spcAft>
                <a:spcPts val="0"/>
              </a:spcAft>
              <a:buClr>
                <a:schemeClr val="lt1"/>
              </a:buClr>
              <a:buSzPts val="2200"/>
              <a:buNone/>
              <a:defRPr>
                <a:solidFill>
                  <a:schemeClr val="lt1"/>
                </a:solidFill>
              </a:defRPr>
            </a:lvl6pPr>
            <a:lvl7pPr lvl="6">
              <a:spcBef>
                <a:spcPts val="0"/>
              </a:spcBef>
              <a:spcAft>
                <a:spcPts val="0"/>
              </a:spcAft>
              <a:buClr>
                <a:schemeClr val="lt1"/>
              </a:buClr>
              <a:buSzPts val="2200"/>
              <a:buNone/>
              <a:defRPr>
                <a:solidFill>
                  <a:schemeClr val="lt1"/>
                </a:solidFill>
              </a:defRPr>
            </a:lvl7pPr>
            <a:lvl8pPr lvl="7">
              <a:spcBef>
                <a:spcPts val="0"/>
              </a:spcBef>
              <a:spcAft>
                <a:spcPts val="0"/>
              </a:spcAft>
              <a:buClr>
                <a:schemeClr val="lt1"/>
              </a:buClr>
              <a:buSzPts val="2200"/>
              <a:buNone/>
              <a:defRPr>
                <a:solidFill>
                  <a:schemeClr val="lt1"/>
                </a:solidFill>
              </a:defRPr>
            </a:lvl8pPr>
            <a:lvl9pPr lvl="8">
              <a:spcBef>
                <a:spcPts val="0"/>
              </a:spcBef>
              <a:spcAft>
                <a:spcPts val="0"/>
              </a:spcAft>
              <a:buClr>
                <a:schemeClr val="lt1"/>
              </a:buClr>
              <a:buSzPts val="2200"/>
              <a:buNone/>
              <a:defRPr>
                <a:solidFill>
                  <a:schemeClr val="lt1"/>
                </a:solidFill>
              </a:defRPr>
            </a:lvl9pPr>
          </a:lstStyle>
          <a:p>
            <a:endParaRPr/>
          </a:p>
        </p:txBody>
      </p:sp>
      <p:sp>
        <p:nvSpPr>
          <p:cNvPr id="78" name="Google Shape;78;p16"/>
          <p:cNvSpPr txBox="1">
            <a:spLocks noGrp="1"/>
          </p:cNvSpPr>
          <p:nvPr>
            <p:ph type="body" idx="5"/>
          </p:nvPr>
        </p:nvSpPr>
        <p:spPr>
          <a:xfrm>
            <a:off x="9855975" y="4033150"/>
            <a:ext cx="4201200" cy="1570200"/>
          </a:xfrm>
          <a:prstGeom prst="rect">
            <a:avLst/>
          </a:prstGeom>
        </p:spPr>
        <p:txBody>
          <a:bodyPr spcFirstLastPara="1" wrap="square" lIns="146275" tIns="146275" rIns="146275" bIns="146275" anchor="t" anchorCtr="0">
            <a:noAutofit/>
          </a:bodyPr>
          <a:lstStyle>
            <a:lvl1pPr marL="457200" lvl="0" indent="-412750">
              <a:lnSpc>
                <a:spcPct val="150000"/>
              </a:lnSpc>
              <a:spcBef>
                <a:spcPts val="0"/>
              </a:spcBef>
              <a:spcAft>
                <a:spcPts val="0"/>
              </a:spcAft>
              <a:buClr>
                <a:schemeClr val="lt1"/>
              </a:buClr>
              <a:buSzPts val="2900"/>
              <a:buFont typeface="Roboto Light"/>
              <a:buChar char="●"/>
              <a:defRPr>
                <a:solidFill>
                  <a:schemeClr val="lt1"/>
                </a:solidFill>
                <a:latin typeface="Roboto Light"/>
                <a:ea typeface="Roboto Light"/>
                <a:cs typeface="Roboto Light"/>
                <a:sym typeface="Roboto Light"/>
              </a:defRPr>
            </a:lvl1pPr>
            <a:lvl2pPr marL="914400" lvl="1"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2pPr>
            <a:lvl3pPr marL="1371600" lvl="2"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3pPr>
            <a:lvl4pPr marL="1828800" lvl="3"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4pPr>
            <a:lvl5pPr marL="2286000" lvl="4"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5pPr>
            <a:lvl6pPr marL="2743200" lvl="5"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6pPr>
            <a:lvl7pPr marL="3200400" lvl="6"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7pPr>
            <a:lvl8pPr marL="3657600" lvl="7"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8pPr>
            <a:lvl9pPr marL="4114800" lvl="8" indent="-368300">
              <a:lnSpc>
                <a:spcPct val="150000"/>
              </a:lnSpc>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9pPr>
          </a:lstStyle>
          <a:p>
            <a:endParaRPr/>
          </a:p>
        </p:txBody>
      </p:sp>
      <p:sp>
        <p:nvSpPr>
          <p:cNvPr id="79" name="Google Shape;79;p16"/>
          <p:cNvSpPr txBox="1">
            <a:spLocks noGrp="1"/>
          </p:cNvSpPr>
          <p:nvPr>
            <p:ph type="subTitle" idx="6"/>
          </p:nvPr>
        </p:nvSpPr>
        <p:spPr>
          <a:xfrm>
            <a:off x="9855975" y="3425375"/>
            <a:ext cx="4201200" cy="431100"/>
          </a:xfrm>
          <a:prstGeom prst="rect">
            <a:avLst/>
          </a:prstGeom>
        </p:spPr>
        <p:txBody>
          <a:bodyPr spcFirstLastPara="1" wrap="square" lIns="146275" tIns="146275" rIns="146275" bIns="146275" anchor="t" anchorCtr="0">
            <a:noAutofit/>
          </a:bodyPr>
          <a:lstStyle>
            <a:lvl1pPr lvl="0">
              <a:spcBef>
                <a:spcPts val="0"/>
              </a:spcBef>
              <a:spcAft>
                <a:spcPts val="0"/>
              </a:spcAft>
              <a:buClr>
                <a:schemeClr val="lt1"/>
              </a:buClr>
              <a:buSzPts val="2900"/>
              <a:buFont typeface="Roboto Medium"/>
              <a:buNone/>
              <a:defRPr>
                <a:solidFill>
                  <a:schemeClr val="lt1"/>
                </a:solidFill>
                <a:latin typeface="Roboto Medium"/>
                <a:ea typeface="Roboto Medium"/>
                <a:cs typeface="Roboto Medium"/>
                <a:sym typeface="Roboto Medium"/>
              </a:defRPr>
            </a:lvl1pPr>
            <a:lvl2pPr lvl="1">
              <a:spcBef>
                <a:spcPts val="0"/>
              </a:spcBef>
              <a:spcAft>
                <a:spcPts val="0"/>
              </a:spcAft>
              <a:buClr>
                <a:schemeClr val="lt1"/>
              </a:buClr>
              <a:buSzPts val="2200"/>
              <a:buNone/>
              <a:defRPr>
                <a:solidFill>
                  <a:schemeClr val="lt1"/>
                </a:solidFill>
              </a:defRPr>
            </a:lvl2pPr>
            <a:lvl3pPr lvl="2">
              <a:spcBef>
                <a:spcPts val="0"/>
              </a:spcBef>
              <a:spcAft>
                <a:spcPts val="0"/>
              </a:spcAft>
              <a:buClr>
                <a:schemeClr val="lt1"/>
              </a:buClr>
              <a:buSzPts val="2200"/>
              <a:buNone/>
              <a:defRPr>
                <a:solidFill>
                  <a:schemeClr val="lt1"/>
                </a:solidFill>
              </a:defRPr>
            </a:lvl3pPr>
            <a:lvl4pPr lvl="3">
              <a:spcBef>
                <a:spcPts val="0"/>
              </a:spcBef>
              <a:spcAft>
                <a:spcPts val="0"/>
              </a:spcAft>
              <a:buClr>
                <a:schemeClr val="lt1"/>
              </a:buClr>
              <a:buSzPts val="2200"/>
              <a:buNone/>
              <a:defRPr>
                <a:solidFill>
                  <a:schemeClr val="lt1"/>
                </a:solidFill>
              </a:defRPr>
            </a:lvl4pPr>
            <a:lvl5pPr lvl="4">
              <a:spcBef>
                <a:spcPts val="0"/>
              </a:spcBef>
              <a:spcAft>
                <a:spcPts val="0"/>
              </a:spcAft>
              <a:buClr>
                <a:schemeClr val="lt1"/>
              </a:buClr>
              <a:buSzPts val="2200"/>
              <a:buNone/>
              <a:defRPr>
                <a:solidFill>
                  <a:schemeClr val="lt1"/>
                </a:solidFill>
              </a:defRPr>
            </a:lvl5pPr>
            <a:lvl6pPr lvl="5">
              <a:spcBef>
                <a:spcPts val="0"/>
              </a:spcBef>
              <a:spcAft>
                <a:spcPts val="0"/>
              </a:spcAft>
              <a:buClr>
                <a:schemeClr val="lt1"/>
              </a:buClr>
              <a:buSzPts val="2200"/>
              <a:buNone/>
              <a:defRPr>
                <a:solidFill>
                  <a:schemeClr val="lt1"/>
                </a:solidFill>
              </a:defRPr>
            </a:lvl6pPr>
            <a:lvl7pPr lvl="6">
              <a:spcBef>
                <a:spcPts val="0"/>
              </a:spcBef>
              <a:spcAft>
                <a:spcPts val="0"/>
              </a:spcAft>
              <a:buClr>
                <a:schemeClr val="lt1"/>
              </a:buClr>
              <a:buSzPts val="2200"/>
              <a:buNone/>
              <a:defRPr>
                <a:solidFill>
                  <a:schemeClr val="lt1"/>
                </a:solidFill>
              </a:defRPr>
            </a:lvl7pPr>
            <a:lvl8pPr lvl="7">
              <a:spcBef>
                <a:spcPts val="0"/>
              </a:spcBef>
              <a:spcAft>
                <a:spcPts val="0"/>
              </a:spcAft>
              <a:buClr>
                <a:schemeClr val="lt1"/>
              </a:buClr>
              <a:buSzPts val="2200"/>
              <a:buNone/>
              <a:defRPr>
                <a:solidFill>
                  <a:schemeClr val="lt1"/>
                </a:solidFill>
              </a:defRPr>
            </a:lvl8pPr>
            <a:lvl9pPr lvl="8">
              <a:spcBef>
                <a:spcPts val="0"/>
              </a:spcBef>
              <a:spcAft>
                <a:spcPts val="0"/>
              </a:spcAft>
              <a:buClr>
                <a:schemeClr val="lt1"/>
              </a:buClr>
              <a:buSzPts val="2200"/>
              <a:buNone/>
              <a:defRPr>
                <a:solidFill>
                  <a:schemeClr val="lt1"/>
                </a:solidFill>
              </a:defRPr>
            </a:lvl9pPr>
          </a:lstStyle>
          <a:p>
            <a:endParaRPr/>
          </a:p>
        </p:txBody>
      </p:sp>
      <p:sp>
        <p:nvSpPr>
          <p:cNvPr id="80" name="Google Shape;80;p16"/>
          <p:cNvSpPr/>
          <p:nvPr/>
        </p:nvSpPr>
        <p:spPr>
          <a:xfrm>
            <a:off x="12412250" y="2627175"/>
            <a:ext cx="2218200" cy="688200"/>
          </a:xfrm>
          <a:prstGeom prst="rect">
            <a:avLst/>
          </a:prstGeom>
          <a:solidFill>
            <a:srgbClr val="F4CE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Light"/>
              <a:ea typeface="Roboto Light"/>
              <a:cs typeface="Roboto Light"/>
              <a:sym typeface="Roboto Light"/>
            </a:endParaRPr>
          </a:p>
        </p:txBody>
      </p:sp>
      <p:sp>
        <p:nvSpPr>
          <p:cNvPr id="81" name="Google Shape;81;p16"/>
          <p:cNvSpPr/>
          <p:nvPr/>
        </p:nvSpPr>
        <p:spPr>
          <a:xfrm>
            <a:off x="-50" y="2627175"/>
            <a:ext cx="2218200" cy="688200"/>
          </a:xfrm>
          <a:prstGeom prst="rect">
            <a:avLst/>
          </a:prstGeom>
          <a:solidFill>
            <a:srgbClr val="F4CE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Light"/>
              <a:ea typeface="Roboto Light"/>
              <a:cs typeface="Roboto Light"/>
              <a:sym typeface="Roboto Light"/>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wo content areas on left, one photo">
  <p:cSld name="CUSTOM_1_2">
    <p:bg>
      <p:bgPr>
        <a:solidFill>
          <a:schemeClr val="lt1"/>
        </a:solidFill>
        <a:effectLst/>
      </p:bgPr>
    </p:bg>
    <p:spTree>
      <p:nvGrpSpPr>
        <p:cNvPr id="1" name="Shape 82"/>
        <p:cNvGrpSpPr/>
        <p:nvPr/>
      </p:nvGrpSpPr>
      <p:grpSpPr>
        <a:xfrm>
          <a:off x="0" y="0"/>
          <a:ext cx="0" cy="0"/>
          <a:chOff x="0" y="0"/>
          <a:chExt cx="0" cy="0"/>
        </a:xfrm>
      </p:grpSpPr>
      <p:sp>
        <p:nvSpPr>
          <p:cNvPr id="83" name="Google Shape;83;p17"/>
          <p:cNvSpPr/>
          <p:nvPr/>
        </p:nvSpPr>
        <p:spPr>
          <a:xfrm>
            <a:off x="0" y="4770600"/>
            <a:ext cx="14827200" cy="452400"/>
          </a:xfrm>
          <a:prstGeom prst="rect">
            <a:avLst/>
          </a:prstGeom>
          <a:solidFill>
            <a:srgbClr val="F4CE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Light"/>
              <a:ea typeface="Roboto Light"/>
              <a:cs typeface="Roboto Light"/>
              <a:sym typeface="Roboto Light"/>
            </a:endParaRPr>
          </a:p>
        </p:txBody>
      </p:sp>
      <p:sp>
        <p:nvSpPr>
          <p:cNvPr id="84" name="Google Shape;84;p17"/>
          <p:cNvSpPr/>
          <p:nvPr/>
        </p:nvSpPr>
        <p:spPr>
          <a:xfrm>
            <a:off x="-32575" y="5124300"/>
            <a:ext cx="14630400" cy="3105300"/>
          </a:xfrm>
          <a:prstGeom prst="rect">
            <a:avLst/>
          </a:prstGeom>
          <a:solidFill>
            <a:srgbClr val="2B2E69"/>
          </a:solidFill>
          <a:ln w="9525" cap="flat" cmpd="sng">
            <a:solidFill>
              <a:srgbClr val="2B2E6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pic>
        <p:nvPicPr>
          <p:cNvPr id="85" name="Google Shape;85;p17" title="CDA logo horizontal.png"/>
          <p:cNvPicPr preferRelativeResize="0"/>
          <p:nvPr/>
        </p:nvPicPr>
        <p:blipFill>
          <a:blip r:embed="rId2">
            <a:alphaModFix/>
          </a:blip>
          <a:stretch>
            <a:fillRect/>
          </a:stretch>
        </p:blipFill>
        <p:spPr>
          <a:xfrm>
            <a:off x="207775" y="488308"/>
            <a:ext cx="3876198" cy="632150"/>
          </a:xfrm>
          <a:prstGeom prst="rect">
            <a:avLst/>
          </a:prstGeom>
          <a:noFill/>
          <a:ln>
            <a:noFill/>
          </a:ln>
        </p:spPr>
      </p:pic>
      <p:sp>
        <p:nvSpPr>
          <p:cNvPr id="86" name="Google Shape;86;p17"/>
          <p:cNvSpPr>
            <a:spLocks noGrp="1"/>
          </p:cNvSpPr>
          <p:nvPr>
            <p:ph type="pic" idx="2"/>
          </p:nvPr>
        </p:nvSpPr>
        <p:spPr>
          <a:xfrm>
            <a:off x="9097800" y="-11875"/>
            <a:ext cx="5532600" cy="8229600"/>
          </a:xfrm>
          <a:prstGeom prst="rect">
            <a:avLst/>
          </a:prstGeom>
          <a:noFill/>
          <a:ln>
            <a:noFill/>
          </a:ln>
        </p:spPr>
      </p:sp>
      <p:sp>
        <p:nvSpPr>
          <p:cNvPr id="87" name="Google Shape;87;p17"/>
          <p:cNvSpPr txBox="1">
            <a:spLocks noGrp="1"/>
          </p:cNvSpPr>
          <p:nvPr>
            <p:ph type="title"/>
          </p:nvPr>
        </p:nvSpPr>
        <p:spPr>
          <a:xfrm>
            <a:off x="207775" y="1413200"/>
            <a:ext cx="8511900" cy="1054500"/>
          </a:xfrm>
          <a:prstGeom prst="rect">
            <a:avLst/>
          </a:prstGeom>
        </p:spPr>
        <p:txBody>
          <a:bodyPr spcFirstLastPara="1" wrap="square" lIns="146275" tIns="146275" rIns="146275" bIns="146275" anchor="t" anchorCtr="0">
            <a:noAutofit/>
          </a:bodyPr>
          <a:lstStyle>
            <a:lvl1pPr lvl="0">
              <a:spcBef>
                <a:spcPts val="0"/>
              </a:spcBef>
              <a:spcAft>
                <a:spcPts val="0"/>
              </a:spcAft>
              <a:buClr>
                <a:srgbClr val="2B2E69"/>
              </a:buClr>
              <a:buSzPts val="4500"/>
              <a:buFont typeface="Trebuchet MS"/>
              <a:buNone/>
              <a:defRPr b="1">
                <a:solidFill>
                  <a:srgbClr val="2B2E69"/>
                </a:solidFill>
                <a:latin typeface="Trebuchet MS"/>
                <a:ea typeface="Trebuchet MS"/>
                <a:cs typeface="Trebuchet MS"/>
                <a:sym typeface="Trebuchet MS"/>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88" name="Google Shape;88;p17"/>
          <p:cNvSpPr txBox="1">
            <a:spLocks noGrp="1"/>
          </p:cNvSpPr>
          <p:nvPr>
            <p:ph type="body" idx="1"/>
          </p:nvPr>
        </p:nvSpPr>
        <p:spPr>
          <a:xfrm>
            <a:off x="371200" y="2545800"/>
            <a:ext cx="8511900" cy="19410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dk1"/>
              </a:buClr>
              <a:buSzPts val="2900"/>
              <a:buFont typeface="Roboto Light"/>
              <a:buChar char="●"/>
              <a:defRPr>
                <a:solidFill>
                  <a:schemeClr val="dk1"/>
                </a:solidFill>
                <a:latin typeface="Roboto Light"/>
                <a:ea typeface="Roboto Light"/>
                <a:cs typeface="Roboto Light"/>
                <a:sym typeface="Roboto Light"/>
              </a:defRPr>
            </a:lvl1pPr>
            <a:lvl2pPr marL="914400" lvl="1"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2pPr>
            <a:lvl3pPr marL="1371600" lvl="2"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3pPr>
            <a:lvl4pPr marL="1828800" lvl="3"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4pPr>
            <a:lvl5pPr marL="2286000" lvl="4"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5pPr>
            <a:lvl6pPr marL="2743200" lvl="5"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6pPr>
            <a:lvl7pPr marL="3200400" lvl="6"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7pPr>
            <a:lvl8pPr marL="3657600" lvl="7"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8pPr>
            <a:lvl9pPr marL="4114800" lvl="8"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9pPr>
          </a:lstStyle>
          <a:p>
            <a:endParaRPr/>
          </a:p>
        </p:txBody>
      </p:sp>
      <p:sp>
        <p:nvSpPr>
          <p:cNvPr id="89" name="Google Shape;89;p17"/>
          <p:cNvSpPr txBox="1">
            <a:spLocks noGrp="1"/>
          </p:cNvSpPr>
          <p:nvPr>
            <p:ph type="body" idx="3"/>
          </p:nvPr>
        </p:nvSpPr>
        <p:spPr>
          <a:xfrm>
            <a:off x="207775" y="5350400"/>
            <a:ext cx="8675400" cy="25473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lt1"/>
              </a:buClr>
              <a:buSzPts val="2900"/>
              <a:buFont typeface="Roboto Light"/>
              <a:buChar char="●"/>
              <a:defRPr>
                <a:solidFill>
                  <a:schemeClr val="lt1"/>
                </a:solidFill>
                <a:latin typeface="Roboto Light"/>
                <a:ea typeface="Roboto Light"/>
                <a:cs typeface="Roboto Light"/>
                <a:sym typeface="Roboto Light"/>
              </a:defRPr>
            </a:lvl1pPr>
            <a:lvl2pPr marL="914400" lvl="1"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2pPr>
            <a:lvl3pPr marL="1371600" lvl="2"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3pPr>
            <a:lvl4pPr marL="1828800" lvl="3"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4pPr>
            <a:lvl5pPr marL="2286000" lvl="4"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5pPr>
            <a:lvl6pPr marL="2743200" lvl="5"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6pPr>
            <a:lvl7pPr marL="3200400" lvl="6"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7pPr>
            <a:lvl8pPr marL="3657600" lvl="7"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8pPr>
            <a:lvl9pPr marL="4114800" lvl="8"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9pPr>
          </a:lstStyle>
          <a:p>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ext, image, text blurbs">
  <p:cSld name="CUSTOM_1_1">
    <p:bg>
      <p:bgPr>
        <a:solidFill>
          <a:schemeClr val="lt1"/>
        </a:solidFill>
        <a:effectLst/>
      </p:bgPr>
    </p:bg>
    <p:spTree>
      <p:nvGrpSpPr>
        <p:cNvPr id="1" name="Shape 90"/>
        <p:cNvGrpSpPr/>
        <p:nvPr/>
      </p:nvGrpSpPr>
      <p:grpSpPr>
        <a:xfrm>
          <a:off x="0" y="0"/>
          <a:ext cx="0" cy="0"/>
          <a:chOff x="0" y="0"/>
          <a:chExt cx="0" cy="0"/>
        </a:xfrm>
      </p:grpSpPr>
      <p:sp>
        <p:nvSpPr>
          <p:cNvPr id="91" name="Google Shape;91;p18"/>
          <p:cNvSpPr/>
          <p:nvPr/>
        </p:nvSpPr>
        <p:spPr>
          <a:xfrm>
            <a:off x="10754200" y="0"/>
            <a:ext cx="3876300" cy="8229600"/>
          </a:xfrm>
          <a:prstGeom prst="rect">
            <a:avLst/>
          </a:prstGeom>
          <a:solidFill>
            <a:srgbClr val="2B2E6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pic>
        <p:nvPicPr>
          <p:cNvPr id="92" name="Google Shape;92;p18" title="CDA logo horizontal.png"/>
          <p:cNvPicPr preferRelativeResize="0"/>
          <p:nvPr/>
        </p:nvPicPr>
        <p:blipFill>
          <a:blip r:embed="rId2">
            <a:alphaModFix/>
          </a:blip>
          <a:stretch>
            <a:fillRect/>
          </a:stretch>
        </p:blipFill>
        <p:spPr>
          <a:xfrm>
            <a:off x="207775" y="488308"/>
            <a:ext cx="3876198" cy="632150"/>
          </a:xfrm>
          <a:prstGeom prst="rect">
            <a:avLst/>
          </a:prstGeom>
          <a:noFill/>
          <a:ln>
            <a:noFill/>
          </a:ln>
        </p:spPr>
      </p:pic>
      <p:sp>
        <p:nvSpPr>
          <p:cNvPr id="93" name="Google Shape;93;p18"/>
          <p:cNvSpPr>
            <a:spLocks noGrp="1"/>
          </p:cNvSpPr>
          <p:nvPr>
            <p:ph type="pic" idx="2"/>
          </p:nvPr>
        </p:nvSpPr>
        <p:spPr>
          <a:xfrm>
            <a:off x="6077300" y="-11875"/>
            <a:ext cx="4700100" cy="8229600"/>
          </a:xfrm>
          <a:prstGeom prst="rect">
            <a:avLst/>
          </a:prstGeom>
          <a:noFill/>
          <a:ln>
            <a:noFill/>
          </a:ln>
        </p:spPr>
      </p:sp>
      <p:sp>
        <p:nvSpPr>
          <p:cNvPr id="94" name="Google Shape;94;p18"/>
          <p:cNvSpPr txBox="1">
            <a:spLocks noGrp="1"/>
          </p:cNvSpPr>
          <p:nvPr>
            <p:ph type="title"/>
          </p:nvPr>
        </p:nvSpPr>
        <p:spPr>
          <a:xfrm>
            <a:off x="207775" y="1612050"/>
            <a:ext cx="5515200" cy="1486800"/>
          </a:xfrm>
          <a:prstGeom prst="rect">
            <a:avLst/>
          </a:prstGeom>
        </p:spPr>
        <p:txBody>
          <a:bodyPr spcFirstLastPara="1" wrap="square" lIns="146275" tIns="146275" rIns="146275" bIns="146275" anchor="t" anchorCtr="0">
            <a:noAutofit/>
          </a:bodyPr>
          <a:lstStyle>
            <a:lvl1pPr lvl="0">
              <a:spcBef>
                <a:spcPts val="0"/>
              </a:spcBef>
              <a:spcAft>
                <a:spcPts val="0"/>
              </a:spcAft>
              <a:buClr>
                <a:srgbClr val="2B2E69"/>
              </a:buClr>
              <a:buSzPts val="4500"/>
              <a:buFont typeface="Trebuchet MS"/>
              <a:buNone/>
              <a:defRPr b="1">
                <a:solidFill>
                  <a:srgbClr val="2B2E69"/>
                </a:solidFill>
                <a:latin typeface="Trebuchet MS"/>
                <a:ea typeface="Trebuchet MS"/>
                <a:cs typeface="Trebuchet MS"/>
                <a:sym typeface="Trebuchet MS"/>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95" name="Google Shape;95;p18"/>
          <p:cNvSpPr txBox="1">
            <a:spLocks noGrp="1"/>
          </p:cNvSpPr>
          <p:nvPr>
            <p:ph type="body" idx="1"/>
          </p:nvPr>
        </p:nvSpPr>
        <p:spPr>
          <a:xfrm>
            <a:off x="207775" y="3583000"/>
            <a:ext cx="5532600" cy="25761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dk1"/>
              </a:buClr>
              <a:buSzPts val="2900"/>
              <a:buFont typeface="Roboto Light"/>
              <a:buChar char="●"/>
              <a:defRPr>
                <a:solidFill>
                  <a:schemeClr val="dk1"/>
                </a:solidFill>
                <a:latin typeface="Roboto Light"/>
                <a:ea typeface="Roboto Light"/>
                <a:cs typeface="Roboto Light"/>
                <a:sym typeface="Roboto Light"/>
              </a:defRPr>
            </a:lvl1pPr>
            <a:lvl2pPr marL="914400" lvl="1"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2pPr>
            <a:lvl3pPr marL="1371600" lvl="2"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3pPr>
            <a:lvl4pPr marL="1828800" lvl="3"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4pPr>
            <a:lvl5pPr marL="2286000" lvl="4"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5pPr>
            <a:lvl6pPr marL="2743200" lvl="5"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6pPr>
            <a:lvl7pPr marL="3200400" lvl="6"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7pPr>
            <a:lvl8pPr marL="3657600" lvl="7"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8pPr>
            <a:lvl9pPr marL="4114800" lvl="8"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9pPr>
          </a:lstStyle>
          <a:p>
            <a:endParaRPr/>
          </a:p>
        </p:txBody>
      </p:sp>
      <p:sp>
        <p:nvSpPr>
          <p:cNvPr id="96" name="Google Shape;96;p18"/>
          <p:cNvSpPr txBox="1"/>
          <p:nvPr/>
        </p:nvSpPr>
        <p:spPr>
          <a:xfrm>
            <a:off x="11114325" y="588836"/>
            <a:ext cx="3000000" cy="4311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1200"/>
              </a:spcBef>
              <a:spcAft>
                <a:spcPts val="1200"/>
              </a:spcAft>
              <a:buNone/>
            </a:pPr>
            <a:r>
              <a:rPr lang="en-US" sz="1600" b="1" u="sng">
                <a:solidFill>
                  <a:schemeClr val="lt1"/>
                </a:solid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ag.colorado.gov</a:t>
            </a:r>
            <a:endParaRPr sz="1600" b="1">
              <a:solidFill>
                <a:schemeClr val="lt1"/>
              </a:solidFill>
              <a:latin typeface="Montserrat"/>
              <a:ea typeface="Montserrat"/>
              <a:cs typeface="Montserrat"/>
              <a:sym typeface="Montserrat"/>
            </a:endParaRPr>
          </a:p>
        </p:txBody>
      </p:sp>
      <p:sp>
        <p:nvSpPr>
          <p:cNvPr id="97" name="Google Shape;97;p18"/>
          <p:cNvSpPr txBox="1">
            <a:spLocks noGrp="1"/>
          </p:cNvSpPr>
          <p:nvPr>
            <p:ph type="body" idx="3"/>
          </p:nvPr>
        </p:nvSpPr>
        <p:spPr>
          <a:xfrm>
            <a:off x="11190525" y="1985575"/>
            <a:ext cx="3000000" cy="12759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lt1"/>
              </a:buClr>
              <a:buSzPts val="2900"/>
              <a:buFont typeface="Roboto Light"/>
              <a:buChar char="●"/>
              <a:defRPr>
                <a:solidFill>
                  <a:schemeClr val="lt1"/>
                </a:solidFill>
                <a:latin typeface="Roboto Light"/>
                <a:ea typeface="Roboto Light"/>
                <a:cs typeface="Roboto Light"/>
                <a:sym typeface="Roboto Light"/>
              </a:defRPr>
            </a:lvl1pPr>
            <a:lvl2pPr marL="914400" lvl="1"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2pPr>
            <a:lvl3pPr marL="1371600" lvl="2"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3pPr>
            <a:lvl4pPr marL="1828800" lvl="3"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4pPr>
            <a:lvl5pPr marL="2286000" lvl="4"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5pPr>
            <a:lvl6pPr marL="2743200" lvl="5"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6pPr>
            <a:lvl7pPr marL="3200400" lvl="6"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7pPr>
            <a:lvl8pPr marL="3657600" lvl="7"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8pPr>
            <a:lvl9pPr marL="4114800" lvl="8"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9pPr>
          </a:lstStyle>
          <a:p>
            <a:endParaRPr/>
          </a:p>
        </p:txBody>
      </p:sp>
      <p:sp>
        <p:nvSpPr>
          <p:cNvPr id="98" name="Google Shape;98;p18"/>
          <p:cNvSpPr txBox="1">
            <a:spLocks noGrp="1"/>
          </p:cNvSpPr>
          <p:nvPr>
            <p:ph type="subTitle" idx="4"/>
          </p:nvPr>
        </p:nvSpPr>
        <p:spPr>
          <a:xfrm>
            <a:off x="11190525" y="1377800"/>
            <a:ext cx="3000000" cy="431100"/>
          </a:xfrm>
          <a:prstGeom prst="rect">
            <a:avLst/>
          </a:prstGeom>
        </p:spPr>
        <p:txBody>
          <a:bodyPr spcFirstLastPara="1" wrap="square" lIns="146275" tIns="146275" rIns="146275" bIns="146275" anchor="t" anchorCtr="0">
            <a:noAutofit/>
          </a:bodyPr>
          <a:lstStyle>
            <a:lvl1pPr lvl="0">
              <a:spcBef>
                <a:spcPts val="0"/>
              </a:spcBef>
              <a:spcAft>
                <a:spcPts val="0"/>
              </a:spcAft>
              <a:buClr>
                <a:schemeClr val="lt1"/>
              </a:buClr>
              <a:buSzPts val="2900"/>
              <a:buFont typeface="Roboto Medium"/>
              <a:buNone/>
              <a:defRPr>
                <a:solidFill>
                  <a:schemeClr val="lt1"/>
                </a:solidFill>
                <a:latin typeface="Roboto Medium"/>
                <a:ea typeface="Roboto Medium"/>
                <a:cs typeface="Roboto Medium"/>
                <a:sym typeface="Roboto Medium"/>
              </a:defRPr>
            </a:lvl1pPr>
            <a:lvl2pPr lvl="1">
              <a:spcBef>
                <a:spcPts val="0"/>
              </a:spcBef>
              <a:spcAft>
                <a:spcPts val="0"/>
              </a:spcAft>
              <a:buClr>
                <a:schemeClr val="lt1"/>
              </a:buClr>
              <a:buSzPts val="2200"/>
              <a:buNone/>
              <a:defRPr>
                <a:solidFill>
                  <a:schemeClr val="lt1"/>
                </a:solidFill>
              </a:defRPr>
            </a:lvl2pPr>
            <a:lvl3pPr lvl="2">
              <a:spcBef>
                <a:spcPts val="0"/>
              </a:spcBef>
              <a:spcAft>
                <a:spcPts val="0"/>
              </a:spcAft>
              <a:buClr>
                <a:schemeClr val="lt1"/>
              </a:buClr>
              <a:buSzPts val="2200"/>
              <a:buNone/>
              <a:defRPr>
                <a:solidFill>
                  <a:schemeClr val="lt1"/>
                </a:solidFill>
              </a:defRPr>
            </a:lvl3pPr>
            <a:lvl4pPr lvl="3">
              <a:spcBef>
                <a:spcPts val="0"/>
              </a:spcBef>
              <a:spcAft>
                <a:spcPts val="0"/>
              </a:spcAft>
              <a:buClr>
                <a:schemeClr val="lt1"/>
              </a:buClr>
              <a:buSzPts val="2200"/>
              <a:buNone/>
              <a:defRPr>
                <a:solidFill>
                  <a:schemeClr val="lt1"/>
                </a:solidFill>
              </a:defRPr>
            </a:lvl4pPr>
            <a:lvl5pPr lvl="4">
              <a:spcBef>
                <a:spcPts val="0"/>
              </a:spcBef>
              <a:spcAft>
                <a:spcPts val="0"/>
              </a:spcAft>
              <a:buClr>
                <a:schemeClr val="lt1"/>
              </a:buClr>
              <a:buSzPts val="2200"/>
              <a:buNone/>
              <a:defRPr>
                <a:solidFill>
                  <a:schemeClr val="lt1"/>
                </a:solidFill>
              </a:defRPr>
            </a:lvl5pPr>
            <a:lvl6pPr lvl="5">
              <a:spcBef>
                <a:spcPts val="0"/>
              </a:spcBef>
              <a:spcAft>
                <a:spcPts val="0"/>
              </a:spcAft>
              <a:buClr>
                <a:schemeClr val="lt1"/>
              </a:buClr>
              <a:buSzPts val="2200"/>
              <a:buNone/>
              <a:defRPr>
                <a:solidFill>
                  <a:schemeClr val="lt1"/>
                </a:solidFill>
              </a:defRPr>
            </a:lvl6pPr>
            <a:lvl7pPr lvl="6">
              <a:spcBef>
                <a:spcPts val="0"/>
              </a:spcBef>
              <a:spcAft>
                <a:spcPts val="0"/>
              </a:spcAft>
              <a:buClr>
                <a:schemeClr val="lt1"/>
              </a:buClr>
              <a:buSzPts val="2200"/>
              <a:buNone/>
              <a:defRPr>
                <a:solidFill>
                  <a:schemeClr val="lt1"/>
                </a:solidFill>
              </a:defRPr>
            </a:lvl7pPr>
            <a:lvl8pPr lvl="7">
              <a:spcBef>
                <a:spcPts val="0"/>
              </a:spcBef>
              <a:spcAft>
                <a:spcPts val="0"/>
              </a:spcAft>
              <a:buClr>
                <a:schemeClr val="lt1"/>
              </a:buClr>
              <a:buSzPts val="2200"/>
              <a:buNone/>
              <a:defRPr>
                <a:solidFill>
                  <a:schemeClr val="lt1"/>
                </a:solidFill>
              </a:defRPr>
            </a:lvl8pPr>
            <a:lvl9pPr lvl="8">
              <a:spcBef>
                <a:spcPts val="0"/>
              </a:spcBef>
              <a:spcAft>
                <a:spcPts val="0"/>
              </a:spcAft>
              <a:buClr>
                <a:schemeClr val="lt1"/>
              </a:buClr>
              <a:buSzPts val="2200"/>
              <a:buNone/>
              <a:defRPr>
                <a:solidFill>
                  <a:schemeClr val="lt1"/>
                </a:solidFill>
              </a:defRPr>
            </a:lvl9pPr>
          </a:lstStyle>
          <a:p>
            <a:endParaRPr/>
          </a:p>
        </p:txBody>
      </p:sp>
      <p:sp>
        <p:nvSpPr>
          <p:cNvPr id="99" name="Google Shape;99;p18"/>
          <p:cNvSpPr txBox="1">
            <a:spLocks noGrp="1"/>
          </p:cNvSpPr>
          <p:nvPr>
            <p:ph type="body" idx="5"/>
          </p:nvPr>
        </p:nvSpPr>
        <p:spPr>
          <a:xfrm>
            <a:off x="11190525" y="4384588"/>
            <a:ext cx="3000000" cy="12759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lt1"/>
              </a:buClr>
              <a:buSzPts val="2900"/>
              <a:buFont typeface="Roboto Light"/>
              <a:buChar char="●"/>
              <a:defRPr>
                <a:solidFill>
                  <a:schemeClr val="lt1"/>
                </a:solidFill>
                <a:latin typeface="Roboto Light"/>
                <a:ea typeface="Roboto Light"/>
                <a:cs typeface="Roboto Light"/>
                <a:sym typeface="Roboto Light"/>
              </a:defRPr>
            </a:lvl1pPr>
            <a:lvl2pPr marL="914400" lvl="1"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2pPr>
            <a:lvl3pPr marL="1371600" lvl="2"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3pPr>
            <a:lvl4pPr marL="1828800" lvl="3"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4pPr>
            <a:lvl5pPr marL="2286000" lvl="4"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5pPr>
            <a:lvl6pPr marL="2743200" lvl="5"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6pPr>
            <a:lvl7pPr marL="3200400" lvl="6"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7pPr>
            <a:lvl8pPr marL="3657600" lvl="7"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8pPr>
            <a:lvl9pPr marL="4114800" lvl="8"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9pPr>
          </a:lstStyle>
          <a:p>
            <a:endParaRPr/>
          </a:p>
        </p:txBody>
      </p:sp>
      <p:sp>
        <p:nvSpPr>
          <p:cNvPr id="100" name="Google Shape;100;p18"/>
          <p:cNvSpPr txBox="1">
            <a:spLocks noGrp="1"/>
          </p:cNvSpPr>
          <p:nvPr>
            <p:ph type="subTitle" idx="6"/>
          </p:nvPr>
        </p:nvSpPr>
        <p:spPr>
          <a:xfrm>
            <a:off x="11190525" y="3776813"/>
            <a:ext cx="3000000" cy="431100"/>
          </a:xfrm>
          <a:prstGeom prst="rect">
            <a:avLst/>
          </a:prstGeom>
        </p:spPr>
        <p:txBody>
          <a:bodyPr spcFirstLastPara="1" wrap="square" lIns="146275" tIns="146275" rIns="146275" bIns="146275" anchor="t" anchorCtr="0">
            <a:noAutofit/>
          </a:bodyPr>
          <a:lstStyle>
            <a:lvl1pPr lvl="0">
              <a:spcBef>
                <a:spcPts val="0"/>
              </a:spcBef>
              <a:spcAft>
                <a:spcPts val="0"/>
              </a:spcAft>
              <a:buClr>
                <a:schemeClr val="lt1"/>
              </a:buClr>
              <a:buSzPts val="2900"/>
              <a:buFont typeface="Roboto Medium"/>
              <a:buNone/>
              <a:defRPr>
                <a:solidFill>
                  <a:schemeClr val="lt1"/>
                </a:solidFill>
                <a:latin typeface="Roboto Medium"/>
                <a:ea typeface="Roboto Medium"/>
                <a:cs typeface="Roboto Medium"/>
                <a:sym typeface="Roboto Medium"/>
              </a:defRPr>
            </a:lvl1pPr>
            <a:lvl2pPr lvl="1">
              <a:spcBef>
                <a:spcPts val="0"/>
              </a:spcBef>
              <a:spcAft>
                <a:spcPts val="0"/>
              </a:spcAft>
              <a:buClr>
                <a:schemeClr val="lt1"/>
              </a:buClr>
              <a:buSzPts val="2200"/>
              <a:buNone/>
              <a:defRPr>
                <a:solidFill>
                  <a:schemeClr val="lt1"/>
                </a:solidFill>
              </a:defRPr>
            </a:lvl2pPr>
            <a:lvl3pPr lvl="2">
              <a:spcBef>
                <a:spcPts val="0"/>
              </a:spcBef>
              <a:spcAft>
                <a:spcPts val="0"/>
              </a:spcAft>
              <a:buClr>
                <a:schemeClr val="lt1"/>
              </a:buClr>
              <a:buSzPts val="2200"/>
              <a:buNone/>
              <a:defRPr>
                <a:solidFill>
                  <a:schemeClr val="lt1"/>
                </a:solidFill>
              </a:defRPr>
            </a:lvl3pPr>
            <a:lvl4pPr lvl="3">
              <a:spcBef>
                <a:spcPts val="0"/>
              </a:spcBef>
              <a:spcAft>
                <a:spcPts val="0"/>
              </a:spcAft>
              <a:buClr>
                <a:schemeClr val="lt1"/>
              </a:buClr>
              <a:buSzPts val="2200"/>
              <a:buNone/>
              <a:defRPr>
                <a:solidFill>
                  <a:schemeClr val="lt1"/>
                </a:solidFill>
              </a:defRPr>
            </a:lvl4pPr>
            <a:lvl5pPr lvl="4">
              <a:spcBef>
                <a:spcPts val="0"/>
              </a:spcBef>
              <a:spcAft>
                <a:spcPts val="0"/>
              </a:spcAft>
              <a:buClr>
                <a:schemeClr val="lt1"/>
              </a:buClr>
              <a:buSzPts val="2200"/>
              <a:buNone/>
              <a:defRPr>
                <a:solidFill>
                  <a:schemeClr val="lt1"/>
                </a:solidFill>
              </a:defRPr>
            </a:lvl5pPr>
            <a:lvl6pPr lvl="5">
              <a:spcBef>
                <a:spcPts val="0"/>
              </a:spcBef>
              <a:spcAft>
                <a:spcPts val="0"/>
              </a:spcAft>
              <a:buClr>
                <a:schemeClr val="lt1"/>
              </a:buClr>
              <a:buSzPts val="2200"/>
              <a:buNone/>
              <a:defRPr>
                <a:solidFill>
                  <a:schemeClr val="lt1"/>
                </a:solidFill>
              </a:defRPr>
            </a:lvl6pPr>
            <a:lvl7pPr lvl="6">
              <a:spcBef>
                <a:spcPts val="0"/>
              </a:spcBef>
              <a:spcAft>
                <a:spcPts val="0"/>
              </a:spcAft>
              <a:buClr>
                <a:schemeClr val="lt1"/>
              </a:buClr>
              <a:buSzPts val="2200"/>
              <a:buNone/>
              <a:defRPr>
                <a:solidFill>
                  <a:schemeClr val="lt1"/>
                </a:solidFill>
              </a:defRPr>
            </a:lvl7pPr>
            <a:lvl8pPr lvl="7">
              <a:spcBef>
                <a:spcPts val="0"/>
              </a:spcBef>
              <a:spcAft>
                <a:spcPts val="0"/>
              </a:spcAft>
              <a:buClr>
                <a:schemeClr val="lt1"/>
              </a:buClr>
              <a:buSzPts val="2200"/>
              <a:buNone/>
              <a:defRPr>
                <a:solidFill>
                  <a:schemeClr val="lt1"/>
                </a:solidFill>
              </a:defRPr>
            </a:lvl8pPr>
            <a:lvl9pPr lvl="8">
              <a:spcBef>
                <a:spcPts val="0"/>
              </a:spcBef>
              <a:spcAft>
                <a:spcPts val="0"/>
              </a:spcAft>
              <a:buClr>
                <a:schemeClr val="lt1"/>
              </a:buClr>
              <a:buSzPts val="2200"/>
              <a:buNone/>
              <a:defRPr>
                <a:solidFill>
                  <a:schemeClr val="lt1"/>
                </a:solidFill>
              </a:defRPr>
            </a:lvl9pPr>
          </a:lstStyle>
          <a:p>
            <a:endParaRPr/>
          </a:p>
        </p:txBody>
      </p:sp>
      <p:sp>
        <p:nvSpPr>
          <p:cNvPr id="101" name="Google Shape;101;p18"/>
          <p:cNvSpPr txBox="1">
            <a:spLocks noGrp="1"/>
          </p:cNvSpPr>
          <p:nvPr>
            <p:ph type="body" idx="7"/>
          </p:nvPr>
        </p:nvSpPr>
        <p:spPr>
          <a:xfrm>
            <a:off x="11190525" y="6614475"/>
            <a:ext cx="3000000" cy="12759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lt1"/>
              </a:buClr>
              <a:buSzPts val="2900"/>
              <a:buFont typeface="Roboto Light"/>
              <a:buChar char="●"/>
              <a:defRPr>
                <a:solidFill>
                  <a:schemeClr val="lt1"/>
                </a:solidFill>
                <a:latin typeface="Roboto Light"/>
                <a:ea typeface="Roboto Light"/>
                <a:cs typeface="Roboto Light"/>
                <a:sym typeface="Roboto Light"/>
              </a:defRPr>
            </a:lvl1pPr>
            <a:lvl2pPr marL="914400" lvl="1"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2pPr>
            <a:lvl3pPr marL="1371600" lvl="2"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3pPr>
            <a:lvl4pPr marL="1828800" lvl="3"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4pPr>
            <a:lvl5pPr marL="2286000" lvl="4"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5pPr>
            <a:lvl6pPr marL="2743200" lvl="5"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6pPr>
            <a:lvl7pPr marL="3200400" lvl="6"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7pPr>
            <a:lvl8pPr marL="3657600" lvl="7"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8pPr>
            <a:lvl9pPr marL="4114800" lvl="8" indent="-368300">
              <a:spcBef>
                <a:spcPts val="0"/>
              </a:spcBef>
              <a:spcAft>
                <a:spcPts val="0"/>
              </a:spcAft>
              <a:buClr>
                <a:schemeClr val="lt1"/>
              </a:buClr>
              <a:buSzPts val="2200"/>
              <a:buFont typeface="Roboto Light"/>
              <a:buChar char="■"/>
              <a:defRPr>
                <a:solidFill>
                  <a:schemeClr val="lt1"/>
                </a:solidFill>
                <a:latin typeface="Roboto Light"/>
                <a:ea typeface="Roboto Light"/>
                <a:cs typeface="Roboto Light"/>
                <a:sym typeface="Roboto Light"/>
              </a:defRPr>
            </a:lvl9pPr>
          </a:lstStyle>
          <a:p>
            <a:endParaRPr/>
          </a:p>
        </p:txBody>
      </p:sp>
      <p:sp>
        <p:nvSpPr>
          <p:cNvPr id="102" name="Google Shape;102;p18"/>
          <p:cNvSpPr txBox="1">
            <a:spLocks noGrp="1"/>
          </p:cNvSpPr>
          <p:nvPr>
            <p:ph type="subTitle" idx="8"/>
          </p:nvPr>
        </p:nvSpPr>
        <p:spPr>
          <a:xfrm>
            <a:off x="11190525" y="6006700"/>
            <a:ext cx="3000000" cy="431100"/>
          </a:xfrm>
          <a:prstGeom prst="rect">
            <a:avLst/>
          </a:prstGeom>
        </p:spPr>
        <p:txBody>
          <a:bodyPr spcFirstLastPara="1" wrap="square" lIns="146275" tIns="146275" rIns="146275" bIns="146275" anchor="t" anchorCtr="0">
            <a:noAutofit/>
          </a:bodyPr>
          <a:lstStyle>
            <a:lvl1pPr lvl="0">
              <a:spcBef>
                <a:spcPts val="0"/>
              </a:spcBef>
              <a:spcAft>
                <a:spcPts val="0"/>
              </a:spcAft>
              <a:buClr>
                <a:schemeClr val="lt1"/>
              </a:buClr>
              <a:buSzPts val="2900"/>
              <a:buFont typeface="Roboto Medium"/>
              <a:buNone/>
              <a:defRPr>
                <a:solidFill>
                  <a:schemeClr val="lt1"/>
                </a:solidFill>
                <a:latin typeface="Roboto Medium"/>
                <a:ea typeface="Roboto Medium"/>
                <a:cs typeface="Roboto Medium"/>
                <a:sym typeface="Roboto Medium"/>
              </a:defRPr>
            </a:lvl1pPr>
            <a:lvl2pPr lvl="1">
              <a:spcBef>
                <a:spcPts val="0"/>
              </a:spcBef>
              <a:spcAft>
                <a:spcPts val="0"/>
              </a:spcAft>
              <a:buClr>
                <a:schemeClr val="lt1"/>
              </a:buClr>
              <a:buSzPts val="2200"/>
              <a:buNone/>
              <a:defRPr>
                <a:solidFill>
                  <a:schemeClr val="lt1"/>
                </a:solidFill>
              </a:defRPr>
            </a:lvl2pPr>
            <a:lvl3pPr lvl="2">
              <a:spcBef>
                <a:spcPts val="0"/>
              </a:spcBef>
              <a:spcAft>
                <a:spcPts val="0"/>
              </a:spcAft>
              <a:buClr>
                <a:schemeClr val="lt1"/>
              </a:buClr>
              <a:buSzPts val="2200"/>
              <a:buNone/>
              <a:defRPr>
                <a:solidFill>
                  <a:schemeClr val="lt1"/>
                </a:solidFill>
              </a:defRPr>
            </a:lvl3pPr>
            <a:lvl4pPr lvl="3">
              <a:spcBef>
                <a:spcPts val="0"/>
              </a:spcBef>
              <a:spcAft>
                <a:spcPts val="0"/>
              </a:spcAft>
              <a:buClr>
                <a:schemeClr val="lt1"/>
              </a:buClr>
              <a:buSzPts val="2200"/>
              <a:buNone/>
              <a:defRPr>
                <a:solidFill>
                  <a:schemeClr val="lt1"/>
                </a:solidFill>
              </a:defRPr>
            </a:lvl4pPr>
            <a:lvl5pPr lvl="4">
              <a:spcBef>
                <a:spcPts val="0"/>
              </a:spcBef>
              <a:spcAft>
                <a:spcPts val="0"/>
              </a:spcAft>
              <a:buClr>
                <a:schemeClr val="lt1"/>
              </a:buClr>
              <a:buSzPts val="2200"/>
              <a:buNone/>
              <a:defRPr>
                <a:solidFill>
                  <a:schemeClr val="lt1"/>
                </a:solidFill>
              </a:defRPr>
            </a:lvl5pPr>
            <a:lvl6pPr lvl="5">
              <a:spcBef>
                <a:spcPts val="0"/>
              </a:spcBef>
              <a:spcAft>
                <a:spcPts val="0"/>
              </a:spcAft>
              <a:buClr>
                <a:schemeClr val="lt1"/>
              </a:buClr>
              <a:buSzPts val="2200"/>
              <a:buNone/>
              <a:defRPr>
                <a:solidFill>
                  <a:schemeClr val="lt1"/>
                </a:solidFill>
              </a:defRPr>
            </a:lvl6pPr>
            <a:lvl7pPr lvl="6">
              <a:spcBef>
                <a:spcPts val="0"/>
              </a:spcBef>
              <a:spcAft>
                <a:spcPts val="0"/>
              </a:spcAft>
              <a:buClr>
                <a:schemeClr val="lt1"/>
              </a:buClr>
              <a:buSzPts val="2200"/>
              <a:buNone/>
              <a:defRPr>
                <a:solidFill>
                  <a:schemeClr val="lt1"/>
                </a:solidFill>
              </a:defRPr>
            </a:lvl7pPr>
            <a:lvl8pPr lvl="7">
              <a:spcBef>
                <a:spcPts val="0"/>
              </a:spcBef>
              <a:spcAft>
                <a:spcPts val="0"/>
              </a:spcAft>
              <a:buClr>
                <a:schemeClr val="lt1"/>
              </a:buClr>
              <a:buSzPts val="2200"/>
              <a:buNone/>
              <a:defRPr>
                <a:solidFill>
                  <a:schemeClr val="lt1"/>
                </a:solidFill>
              </a:defRPr>
            </a:lvl8pPr>
            <a:lvl9pPr lvl="8">
              <a:spcBef>
                <a:spcPts val="0"/>
              </a:spcBef>
              <a:spcAft>
                <a:spcPts val="0"/>
              </a:spcAft>
              <a:buClr>
                <a:schemeClr val="lt1"/>
              </a:buClr>
              <a:buSzPts val="2200"/>
              <a:buNone/>
              <a:defRPr>
                <a:solidFill>
                  <a:schemeClr val="lt1"/>
                </a:solidFill>
              </a:defRPr>
            </a:lvl9pPr>
          </a:lstStyle>
          <a:p>
            <a:endParaRPr/>
          </a:p>
        </p:txBody>
      </p:sp>
      <p:sp>
        <p:nvSpPr>
          <p:cNvPr id="103" name="Google Shape;103;p18"/>
          <p:cNvSpPr/>
          <p:nvPr/>
        </p:nvSpPr>
        <p:spPr>
          <a:xfrm>
            <a:off x="10754200" y="0"/>
            <a:ext cx="257700" cy="8229600"/>
          </a:xfrm>
          <a:prstGeom prst="rect">
            <a:avLst/>
          </a:prstGeom>
          <a:solidFill>
            <a:srgbClr val="F4CE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Light"/>
              <a:ea typeface="Roboto Light"/>
              <a:cs typeface="Roboto Light"/>
              <a:sym typeface="Roboto Light"/>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two photo text top">
  <p:cSld name="CUSTOM_1_2_1">
    <p:bg>
      <p:bgPr>
        <a:solidFill>
          <a:schemeClr val="lt1"/>
        </a:solidFill>
        <a:effectLst/>
      </p:bgPr>
    </p:bg>
    <p:spTree>
      <p:nvGrpSpPr>
        <p:cNvPr id="1" name="Shape 104"/>
        <p:cNvGrpSpPr/>
        <p:nvPr/>
      </p:nvGrpSpPr>
      <p:grpSpPr>
        <a:xfrm>
          <a:off x="0" y="0"/>
          <a:ext cx="0" cy="0"/>
          <a:chOff x="0" y="0"/>
          <a:chExt cx="0" cy="0"/>
        </a:xfrm>
      </p:grpSpPr>
      <p:sp>
        <p:nvSpPr>
          <p:cNvPr id="105" name="Google Shape;105;p19"/>
          <p:cNvSpPr/>
          <p:nvPr/>
        </p:nvSpPr>
        <p:spPr>
          <a:xfrm>
            <a:off x="10127225" y="5989800"/>
            <a:ext cx="4503300" cy="2239800"/>
          </a:xfrm>
          <a:prstGeom prst="rect">
            <a:avLst/>
          </a:prstGeom>
          <a:solidFill>
            <a:srgbClr val="2B2E69"/>
          </a:solidFill>
          <a:ln w="9525" cap="flat" cmpd="sng">
            <a:solidFill>
              <a:srgbClr val="2B2E6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pic>
        <p:nvPicPr>
          <p:cNvPr id="106" name="Google Shape;106;p19" title="CDA logo horizontal.png"/>
          <p:cNvPicPr preferRelativeResize="0"/>
          <p:nvPr/>
        </p:nvPicPr>
        <p:blipFill>
          <a:blip r:embed="rId2">
            <a:alphaModFix/>
          </a:blip>
          <a:stretch>
            <a:fillRect/>
          </a:stretch>
        </p:blipFill>
        <p:spPr>
          <a:xfrm>
            <a:off x="207775" y="488308"/>
            <a:ext cx="3876198" cy="632150"/>
          </a:xfrm>
          <a:prstGeom prst="rect">
            <a:avLst/>
          </a:prstGeom>
          <a:noFill/>
          <a:ln>
            <a:noFill/>
          </a:ln>
        </p:spPr>
      </p:pic>
      <p:sp>
        <p:nvSpPr>
          <p:cNvPr id="107" name="Google Shape;107;p19"/>
          <p:cNvSpPr>
            <a:spLocks noGrp="1"/>
          </p:cNvSpPr>
          <p:nvPr>
            <p:ph type="pic" idx="2"/>
          </p:nvPr>
        </p:nvSpPr>
        <p:spPr>
          <a:xfrm>
            <a:off x="0" y="4475775"/>
            <a:ext cx="5532600" cy="3753900"/>
          </a:xfrm>
          <a:prstGeom prst="rect">
            <a:avLst/>
          </a:prstGeom>
          <a:noFill/>
          <a:ln>
            <a:noFill/>
          </a:ln>
        </p:spPr>
      </p:sp>
      <p:sp>
        <p:nvSpPr>
          <p:cNvPr id="108" name="Google Shape;108;p19"/>
          <p:cNvSpPr txBox="1">
            <a:spLocks noGrp="1"/>
          </p:cNvSpPr>
          <p:nvPr>
            <p:ph type="title"/>
          </p:nvPr>
        </p:nvSpPr>
        <p:spPr>
          <a:xfrm>
            <a:off x="611525" y="1631725"/>
            <a:ext cx="3876300" cy="2509800"/>
          </a:xfrm>
          <a:prstGeom prst="rect">
            <a:avLst/>
          </a:prstGeom>
        </p:spPr>
        <p:txBody>
          <a:bodyPr spcFirstLastPara="1" wrap="square" lIns="146275" tIns="146275" rIns="146275" bIns="146275" anchor="t" anchorCtr="0">
            <a:noAutofit/>
          </a:bodyPr>
          <a:lstStyle>
            <a:lvl1pPr lvl="0">
              <a:spcBef>
                <a:spcPts val="0"/>
              </a:spcBef>
              <a:spcAft>
                <a:spcPts val="0"/>
              </a:spcAft>
              <a:buClr>
                <a:srgbClr val="2B2E69"/>
              </a:buClr>
              <a:buSzPts val="4500"/>
              <a:buFont typeface="Trebuchet MS"/>
              <a:buNone/>
              <a:defRPr b="1">
                <a:solidFill>
                  <a:srgbClr val="2B2E69"/>
                </a:solidFill>
                <a:latin typeface="Trebuchet MS"/>
                <a:ea typeface="Trebuchet MS"/>
                <a:cs typeface="Trebuchet MS"/>
                <a:sym typeface="Trebuchet MS"/>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109" name="Google Shape;109;p19"/>
          <p:cNvSpPr txBox="1">
            <a:spLocks noGrp="1"/>
          </p:cNvSpPr>
          <p:nvPr>
            <p:ph type="body" idx="1"/>
          </p:nvPr>
        </p:nvSpPr>
        <p:spPr>
          <a:xfrm>
            <a:off x="4853525" y="1936525"/>
            <a:ext cx="4470600" cy="22398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dk1"/>
              </a:buClr>
              <a:buSzPts val="2900"/>
              <a:buFont typeface="Roboto Light"/>
              <a:buChar char="●"/>
              <a:defRPr>
                <a:solidFill>
                  <a:schemeClr val="dk1"/>
                </a:solidFill>
                <a:latin typeface="Roboto Light"/>
                <a:ea typeface="Roboto Light"/>
                <a:cs typeface="Roboto Light"/>
                <a:sym typeface="Roboto Light"/>
              </a:defRPr>
            </a:lvl1pPr>
            <a:lvl2pPr marL="914400" lvl="1"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2pPr>
            <a:lvl3pPr marL="1371600" lvl="2"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3pPr>
            <a:lvl4pPr marL="1828800" lvl="3"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4pPr>
            <a:lvl5pPr marL="2286000" lvl="4"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5pPr>
            <a:lvl6pPr marL="2743200" lvl="5"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6pPr>
            <a:lvl7pPr marL="3200400" lvl="6"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7pPr>
            <a:lvl8pPr marL="3657600" lvl="7"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8pPr>
            <a:lvl9pPr marL="4114800" lvl="8"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9pPr>
          </a:lstStyle>
          <a:p>
            <a:endParaRPr/>
          </a:p>
        </p:txBody>
      </p:sp>
      <p:sp>
        <p:nvSpPr>
          <p:cNvPr id="110" name="Google Shape;110;p19"/>
          <p:cNvSpPr txBox="1">
            <a:spLocks noGrp="1"/>
          </p:cNvSpPr>
          <p:nvPr>
            <p:ph type="body" idx="3"/>
          </p:nvPr>
        </p:nvSpPr>
        <p:spPr>
          <a:xfrm>
            <a:off x="9593825" y="1936525"/>
            <a:ext cx="4470600" cy="22398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dk1"/>
              </a:buClr>
              <a:buSzPts val="2900"/>
              <a:buFont typeface="Roboto Light"/>
              <a:buChar char="●"/>
              <a:defRPr>
                <a:solidFill>
                  <a:schemeClr val="dk1"/>
                </a:solidFill>
                <a:latin typeface="Roboto Light"/>
                <a:ea typeface="Roboto Light"/>
                <a:cs typeface="Roboto Light"/>
                <a:sym typeface="Roboto Light"/>
              </a:defRPr>
            </a:lvl1pPr>
            <a:lvl2pPr marL="914400" lvl="1"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2pPr>
            <a:lvl3pPr marL="1371600" lvl="2"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3pPr>
            <a:lvl4pPr marL="1828800" lvl="3"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4pPr>
            <a:lvl5pPr marL="2286000" lvl="4"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5pPr>
            <a:lvl6pPr marL="2743200" lvl="5"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6pPr>
            <a:lvl7pPr marL="3200400" lvl="6"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7pPr>
            <a:lvl8pPr marL="3657600" lvl="7"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8pPr>
            <a:lvl9pPr marL="4114800" lvl="8"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9pPr>
          </a:lstStyle>
          <a:p>
            <a:endParaRPr/>
          </a:p>
        </p:txBody>
      </p:sp>
      <p:sp>
        <p:nvSpPr>
          <p:cNvPr id="111" name="Google Shape;111;p19"/>
          <p:cNvSpPr/>
          <p:nvPr/>
        </p:nvSpPr>
        <p:spPr>
          <a:xfrm>
            <a:off x="5057725" y="5682375"/>
            <a:ext cx="9572700" cy="642000"/>
          </a:xfrm>
          <a:prstGeom prst="rect">
            <a:avLst/>
          </a:prstGeom>
          <a:solidFill>
            <a:srgbClr val="F4CE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Light"/>
              <a:ea typeface="Roboto Light"/>
              <a:cs typeface="Roboto Light"/>
              <a:sym typeface="Roboto Light"/>
            </a:endParaRPr>
          </a:p>
        </p:txBody>
      </p:sp>
      <p:sp>
        <p:nvSpPr>
          <p:cNvPr id="112" name="Google Shape;112;p19"/>
          <p:cNvSpPr>
            <a:spLocks noGrp="1"/>
          </p:cNvSpPr>
          <p:nvPr>
            <p:ph type="pic" idx="4"/>
          </p:nvPr>
        </p:nvSpPr>
        <p:spPr>
          <a:xfrm>
            <a:off x="5973100" y="4475775"/>
            <a:ext cx="5259300" cy="3753900"/>
          </a:xfrm>
          <a:prstGeom prst="rect">
            <a:avLst/>
          </a:prstGeom>
          <a:noFill/>
          <a:ln>
            <a:noFill/>
          </a:ln>
        </p:spPr>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Two photo text right">
  <p:cSld name="CUSTOM_3">
    <p:bg>
      <p:bgPr>
        <a:solidFill>
          <a:schemeClr val="lt1"/>
        </a:solidFill>
        <a:effectLst/>
      </p:bgPr>
    </p:bg>
    <p:spTree>
      <p:nvGrpSpPr>
        <p:cNvPr id="1" name="Shape 113"/>
        <p:cNvGrpSpPr/>
        <p:nvPr/>
      </p:nvGrpSpPr>
      <p:grpSpPr>
        <a:xfrm>
          <a:off x="0" y="0"/>
          <a:ext cx="0" cy="0"/>
          <a:chOff x="0" y="0"/>
          <a:chExt cx="0" cy="0"/>
        </a:xfrm>
      </p:grpSpPr>
      <p:sp>
        <p:nvSpPr>
          <p:cNvPr id="114" name="Google Shape;114;p20"/>
          <p:cNvSpPr/>
          <p:nvPr/>
        </p:nvSpPr>
        <p:spPr>
          <a:xfrm>
            <a:off x="-31125" y="-6925"/>
            <a:ext cx="5950200" cy="3853200"/>
          </a:xfrm>
          <a:prstGeom prst="rect">
            <a:avLst/>
          </a:prstGeom>
          <a:solidFill>
            <a:srgbClr val="2B2E69"/>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Lato"/>
              <a:ea typeface="Lato"/>
              <a:cs typeface="Lato"/>
              <a:sym typeface="Lato"/>
            </a:endParaRPr>
          </a:p>
        </p:txBody>
      </p:sp>
      <p:pic>
        <p:nvPicPr>
          <p:cNvPr id="115" name="Google Shape;115;p20" title="co_cda__dept_cmyk-whiteoutline-reverse.png"/>
          <p:cNvPicPr preferRelativeResize="0"/>
          <p:nvPr/>
        </p:nvPicPr>
        <p:blipFill>
          <a:blip r:embed="rId2">
            <a:alphaModFix/>
          </a:blip>
          <a:stretch>
            <a:fillRect/>
          </a:stretch>
        </p:blipFill>
        <p:spPr>
          <a:xfrm>
            <a:off x="207775" y="483447"/>
            <a:ext cx="3876200" cy="641879"/>
          </a:xfrm>
          <a:prstGeom prst="rect">
            <a:avLst/>
          </a:prstGeom>
          <a:noFill/>
          <a:ln>
            <a:noFill/>
          </a:ln>
        </p:spPr>
      </p:pic>
      <p:sp>
        <p:nvSpPr>
          <p:cNvPr id="116" name="Google Shape;116;p20"/>
          <p:cNvSpPr txBox="1">
            <a:spLocks noGrp="1"/>
          </p:cNvSpPr>
          <p:nvPr>
            <p:ph type="title"/>
          </p:nvPr>
        </p:nvSpPr>
        <p:spPr>
          <a:xfrm>
            <a:off x="8493150" y="1841275"/>
            <a:ext cx="5820300" cy="1486800"/>
          </a:xfrm>
          <a:prstGeom prst="rect">
            <a:avLst/>
          </a:prstGeom>
        </p:spPr>
        <p:txBody>
          <a:bodyPr spcFirstLastPara="1" wrap="square" lIns="146275" tIns="146275" rIns="146275" bIns="146275" anchor="t" anchorCtr="0">
            <a:noAutofit/>
          </a:bodyPr>
          <a:lstStyle>
            <a:lvl1pPr lvl="0">
              <a:spcBef>
                <a:spcPts val="0"/>
              </a:spcBef>
              <a:spcAft>
                <a:spcPts val="0"/>
              </a:spcAft>
              <a:buClr>
                <a:srgbClr val="2B2E69"/>
              </a:buClr>
              <a:buSzPts val="4500"/>
              <a:buFont typeface="Trebuchet MS"/>
              <a:buNone/>
              <a:defRPr b="1">
                <a:solidFill>
                  <a:srgbClr val="2B2E69"/>
                </a:solidFill>
                <a:latin typeface="Trebuchet MS"/>
                <a:ea typeface="Trebuchet MS"/>
                <a:cs typeface="Trebuchet MS"/>
                <a:sym typeface="Trebuchet MS"/>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117" name="Google Shape;117;p20"/>
          <p:cNvSpPr txBox="1">
            <a:spLocks noGrp="1"/>
          </p:cNvSpPr>
          <p:nvPr>
            <p:ph type="body" idx="1"/>
          </p:nvPr>
        </p:nvSpPr>
        <p:spPr>
          <a:xfrm>
            <a:off x="8493150" y="3812225"/>
            <a:ext cx="5532600" cy="2576100"/>
          </a:xfrm>
          <a:prstGeom prst="rect">
            <a:avLst/>
          </a:prstGeom>
        </p:spPr>
        <p:txBody>
          <a:bodyPr spcFirstLastPara="1" wrap="square" lIns="146275" tIns="146275" rIns="146275" bIns="146275" anchor="t" anchorCtr="0">
            <a:noAutofit/>
          </a:bodyPr>
          <a:lstStyle>
            <a:lvl1pPr marL="457200" lvl="0" indent="-412750">
              <a:spcBef>
                <a:spcPts val="0"/>
              </a:spcBef>
              <a:spcAft>
                <a:spcPts val="0"/>
              </a:spcAft>
              <a:buClr>
                <a:schemeClr val="dk1"/>
              </a:buClr>
              <a:buSzPts val="2900"/>
              <a:buFont typeface="Roboto Light"/>
              <a:buChar char="●"/>
              <a:defRPr>
                <a:solidFill>
                  <a:schemeClr val="dk1"/>
                </a:solidFill>
                <a:latin typeface="Roboto Light"/>
                <a:ea typeface="Roboto Light"/>
                <a:cs typeface="Roboto Light"/>
                <a:sym typeface="Roboto Light"/>
              </a:defRPr>
            </a:lvl1pPr>
            <a:lvl2pPr marL="914400" lvl="1"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2pPr>
            <a:lvl3pPr marL="1371600" lvl="2"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3pPr>
            <a:lvl4pPr marL="1828800" lvl="3"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4pPr>
            <a:lvl5pPr marL="2286000" lvl="4"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5pPr>
            <a:lvl6pPr marL="2743200" lvl="5"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6pPr>
            <a:lvl7pPr marL="3200400" lvl="6"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7pPr>
            <a:lvl8pPr marL="3657600" lvl="7"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8pPr>
            <a:lvl9pPr marL="4114800" lvl="8" indent="-368300">
              <a:spcBef>
                <a:spcPts val="0"/>
              </a:spcBef>
              <a:spcAft>
                <a:spcPts val="0"/>
              </a:spcAft>
              <a:buClr>
                <a:schemeClr val="dk1"/>
              </a:buClr>
              <a:buSzPts val="2200"/>
              <a:buFont typeface="Roboto Light"/>
              <a:buChar char="■"/>
              <a:defRPr>
                <a:solidFill>
                  <a:schemeClr val="dk1"/>
                </a:solidFill>
                <a:latin typeface="Roboto Light"/>
                <a:ea typeface="Roboto Light"/>
                <a:cs typeface="Roboto Light"/>
                <a:sym typeface="Roboto Light"/>
              </a:defRPr>
            </a:lvl9pPr>
          </a:lstStyle>
          <a:p>
            <a:endParaRPr/>
          </a:p>
        </p:txBody>
      </p:sp>
      <p:sp>
        <p:nvSpPr>
          <p:cNvPr id="118" name="Google Shape;118;p20"/>
          <p:cNvSpPr txBox="1"/>
          <p:nvPr/>
        </p:nvSpPr>
        <p:spPr>
          <a:xfrm>
            <a:off x="11114325" y="588836"/>
            <a:ext cx="3000000" cy="4311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1200"/>
              </a:spcBef>
              <a:spcAft>
                <a:spcPts val="1200"/>
              </a:spcAft>
              <a:buNone/>
            </a:pPr>
            <a:r>
              <a:rPr lang="en-US" sz="1600" b="1" u="sng">
                <a:solidFill>
                  <a:schemeClr val="dk1"/>
                </a:solidFill>
                <a:latin typeface="Montserrat"/>
                <a:ea typeface="Montserrat"/>
                <a:cs typeface="Montserrat"/>
                <a:sym typeface="Montserrat"/>
                <a:hlinkClick r:id="rId3">
                  <a:extLst>
                    <a:ext uri="{A12FA001-AC4F-418D-AE19-62706E023703}">
                      <ahyp:hlinkClr xmlns:ahyp="http://schemas.microsoft.com/office/drawing/2018/hyperlinkcolor" val="tx"/>
                    </a:ext>
                  </a:extLst>
                </a:hlinkClick>
              </a:rPr>
              <a:t>ag.colorado.gov</a:t>
            </a:r>
            <a:endParaRPr sz="1600" b="1">
              <a:solidFill>
                <a:schemeClr val="dk1"/>
              </a:solidFill>
              <a:latin typeface="Montserrat"/>
              <a:ea typeface="Montserrat"/>
              <a:cs typeface="Montserrat"/>
              <a:sym typeface="Montserrat"/>
            </a:endParaRPr>
          </a:p>
        </p:txBody>
      </p:sp>
      <p:sp>
        <p:nvSpPr>
          <p:cNvPr id="119" name="Google Shape;119;p20"/>
          <p:cNvSpPr/>
          <p:nvPr/>
        </p:nvSpPr>
        <p:spPr>
          <a:xfrm>
            <a:off x="-31125" y="3558600"/>
            <a:ext cx="5006100" cy="642000"/>
          </a:xfrm>
          <a:prstGeom prst="rect">
            <a:avLst/>
          </a:prstGeom>
          <a:solidFill>
            <a:srgbClr val="F4CE11"/>
          </a:solidFill>
          <a:ln>
            <a:noFill/>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Light"/>
              <a:ea typeface="Roboto Light"/>
              <a:cs typeface="Roboto Light"/>
              <a:sym typeface="Roboto Light"/>
            </a:endParaRPr>
          </a:p>
        </p:txBody>
      </p:sp>
      <p:sp>
        <p:nvSpPr>
          <p:cNvPr id="120" name="Google Shape;120;p20"/>
          <p:cNvSpPr>
            <a:spLocks noGrp="1"/>
          </p:cNvSpPr>
          <p:nvPr>
            <p:ph type="pic" idx="2"/>
          </p:nvPr>
        </p:nvSpPr>
        <p:spPr>
          <a:xfrm>
            <a:off x="4083975" y="1893450"/>
            <a:ext cx="3706200" cy="4442700"/>
          </a:xfrm>
          <a:prstGeom prst="rect">
            <a:avLst/>
          </a:prstGeom>
          <a:noFill/>
          <a:ln>
            <a:noFill/>
          </a:ln>
        </p:spPr>
      </p:sp>
      <p:sp>
        <p:nvSpPr>
          <p:cNvPr id="121" name="Google Shape;121;p20"/>
          <p:cNvSpPr>
            <a:spLocks noGrp="1"/>
          </p:cNvSpPr>
          <p:nvPr>
            <p:ph type="pic" idx="3"/>
          </p:nvPr>
        </p:nvSpPr>
        <p:spPr>
          <a:xfrm>
            <a:off x="134300" y="1893450"/>
            <a:ext cx="3706200" cy="4442700"/>
          </a:xfrm>
          <a:prstGeom prst="rect">
            <a:avLst/>
          </a:prstGeom>
          <a:noFill/>
          <a:ln>
            <a:noFill/>
          </a:ln>
        </p:spPr>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498720" y="3441360"/>
            <a:ext cx="13632900" cy="1347000"/>
          </a:xfrm>
          <a:prstGeom prst="rect">
            <a:avLst/>
          </a:prstGeom>
        </p:spPr>
        <p:txBody>
          <a:bodyPr spcFirstLastPara="1" wrap="square" lIns="146275" tIns="146275" rIns="146275" bIns="146275" anchor="ctr" anchorCtr="0">
            <a:normAutofit/>
          </a:bodyPr>
          <a:lstStyle>
            <a:lvl1pPr lvl="0" algn="ctr">
              <a:spcBef>
                <a:spcPts val="0"/>
              </a:spcBef>
              <a:spcAft>
                <a:spcPts val="0"/>
              </a:spcAft>
              <a:buSzPts val="5800"/>
              <a:buNone/>
              <a:defRPr sz="5800"/>
            </a:lvl1pPr>
            <a:lvl2pPr lvl="1" algn="ctr">
              <a:spcBef>
                <a:spcPts val="0"/>
              </a:spcBef>
              <a:spcAft>
                <a:spcPts val="0"/>
              </a:spcAft>
              <a:buSzPts val="5800"/>
              <a:buNone/>
              <a:defRPr sz="5800"/>
            </a:lvl2pPr>
            <a:lvl3pPr lvl="2" algn="ctr">
              <a:spcBef>
                <a:spcPts val="0"/>
              </a:spcBef>
              <a:spcAft>
                <a:spcPts val="0"/>
              </a:spcAft>
              <a:buSzPts val="5800"/>
              <a:buNone/>
              <a:defRPr sz="5800"/>
            </a:lvl3pPr>
            <a:lvl4pPr lvl="3" algn="ctr">
              <a:spcBef>
                <a:spcPts val="0"/>
              </a:spcBef>
              <a:spcAft>
                <a:spcPts val="0"/>
              </a:spcAft>
              <a:buSzPts val="5800"/>
              <a:buNone/>
              <a:defRPr sz="5800"/>
            </a:lvl4pPr>
            <a:lvl5pPr lvl="4" algn="ctr">
              <a:spcBef>
                <a:spcPts val="0"/>
              </a:spcBef>
              <a:spcAft>
                <a:spcPts val="0"/>
              </a:spcAft>
              <a:buSzPts val="5800"/>
              <a:buNone/>
              <a:defRPr sz="5800"/>
            </a:lvl5pPr>
            <a:lvl6pPr lvl="5" algn="ctr">
              <a:spcBef>
                <a:spcPts val="0"/>
              </a:spcBef>
              <a:spcAft>
                <a:spcPts val="0"/>
              </a:spcAft>
              <a:buSzPts val="5800"/>
              <a:buNone/>
              <a:defRPr sz="5800"/>
            </a:lvl6pPr>
            <a:lvl7pPr lvl="6" algn="ctr">
              <a:spcBef>
                <a:spcPts val="0"/>
              </a:spcBef>
              <a:spcAft>
                <a:spcPts val="0"/>
              </a:spcAft>
              <a:buSzPts val="5800"/>
              <a:buNone/>
              <a:defRPr sz="5800"/>
            </a:lvl7pPr>
            <a:lvl8pPr lvl="7" algn="ctr">
              <a:spcBef>
                <a:spcPts val="0"/>
              </a:spcBef>
              <a:spcAft>
                <a:spcPts val="0"/>
              </a:spcAft>
              <a:buSzPts val="5800"/>
              <a:buNone/>
              <a:defRPr sz="5800"/>
            </a:lvl8pPr>
            <a:lvl9pPr lvl="8" algn="ctr">
              <a:spcBef>
                <a:spcPts val="0"/>
              </a:spcBef>
              <a:spcAft>
                <a:spcPts val="0"/>
              </a:spcAft>
              <a:buSzPts val="5800"/>
              <a:buNone/>
              <a:defRPr sz="5800"/>
            </a:lvl9pPr>
          </a:lstStyle>
          <a:p>
            <a:endParaRPr/>
          </a:p>
        </p:txBody>
      </p:sp>
      <p:sp>
        <p:nvSpPr>
          <p:cNvPr id="15" name="Google Shape;15;p3"/>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Title slide 3 1 1">
  <p:cSld name="CUSTOM_5_2_1">
    <p:bg>
      <p:bgPr>
        <a:blipFill>
          <a:blip r:embed="rId2">
            <a:alphaModFix/>
          </a:blip>
          <a:stretch>
            <a:fillRect/>
          </a:stretch>
        </a:blipFill>
        <a:effectLst/>
      </p:bgPr>
    </p:bg>
    <p:spTree>
      <p:nvGrpSpPr>
        <p:cNvPr id="1" name="Shape 122"/>
        <p:cNvGrpSpPr/>
        <p:nvPr/>
      </p:nvGrpSpPr>
      <p:grpSpPr>
        <a:xfrm>
          <a:off x="0" y="0"/>
          <a:ext cx="0" cy="0"/>
          <a:chOff x="0" y="0"/>
          <a:chExt cx="0" cy="0"/>
        </a:xfrm>
      </p:grpSpPr>
      <p:sp>
        <p:nvSpPr>
          <p:cNvPr id="123" name="Google Shape;123;p21"/>
          <p:cNvSpPr txBox="1">
            <a:spLocks noGrp="1"/>
          </p:cNvSpPr>
          <p:nvPr>
            <p:ph type="title"/>
          </p:nvPr>
        </p:nvSpPr>
        <p:spPr>
          <a:xfrm>
            <a:off x="997498" y="5127925"/>
            <a:ext cx="8248800" cy="916200"/>
          </a:xfrm>
          <a:prstGeom prst="rect">
            <a:avLst/>
          </a:prstGeom>
        </p:spPr>
        <p:txBody>
          <a:bodyPr spcFirstLastPara="1" wrap="square" lIns="146275" tIns="146275" rIns="146275" bIns="146275" anchor="t" anchorCtr="0">
            <a:normAutofit/>
          </a:bodyPr>
          <a:lstStyle>
            <a:lvl1pPr lvl="0">
              <a:spcBef>
                <a:spcPts val="0"/>
              </a:spcBef>
              <a:spcAft>
                <a:spcPts val="0"/>
              </a:spcAft>
              <a:buClr>
                <a:schemeClr val="lt1"/>
              </a:buClr>
              <a:buSzPts val="4500"/>
              <a:buNone/>
              <a:defRPr>
                <a:solidFill>
                  <a:schemeClr val="lt1"/>
                </a:solidFill>
              </a:defRPr>
            </a:lvl1pPr>
            <a:lvl2pPr lvl="1">
              <a:spcBef>
                <a:spcPts val="0"/>
              </a:spcBef>
              <a:spcAft>
                <a:spcPts val="0"/>
              </a:spcAft>
              <a:buClr>
                <a:schemeClr val="lt1"/>
              </a:buClr>
              <a:buSzPts val="4500"/>
              <a:buNone/>
              <a:defRPr>
                <a:solidFill>
                  <a:schemeClr val="lt1"/>
                </a:solidFill>
              </a:defRPr>
            </a:lvl2pPr>
            <a:lvl3pPr lvl="2">
              <a:spcBef>
                <a:spcPts val="0"/>
              </a:spcBef>
              <a:spcAft>
                <a:spcPts val="0"/>
              </a:spcAft>
              <a:buClr>
                <a:schemeClr val="lt1"/>
              </a:buClr>
              <a:buSzPts val="4500"/>
              <a:buNone/>
              <a:defRPr>
                <a:solidFill>
                  <a:schemeClr val="lt1"/>
                </a:solidFill>
              </a:defRPr>
            </a:lvl3pPr>
            <a:lvl4pPr lvl="3">
              <a:spcBef>
                <a:spcPts val="0"/>
              </a:spcBef>
              <a:spcAft>
                <a:spcPts val="0"/>
              </a:spcAft>
              <a:buClr>
                <a:schemeClr val="lt1"/>
              </a:buClr>
              <a:buSzPts val="4500"/>
              <a:buNone/>
              <a:defRPr>
                <a:solidFill>
                  <a:schemeClr val="lt1"/>
                </a:solidFill>
              </a:defRPr>
            </a:lvl4pPr>
            <a:lvl5pPr lvl="4">
              <a:spcBef>
                <a:spcPts val="0"/>
              </a:spcBef>
              <a:spcAft>
                <a:spcPts val="0"/>
              </a:spcAft>
              <a:buClr>
                <a:schemeClr val="lt1"/>
              </a:buClr>
              <a:buSzPts val="4500"/>
              <a:buNone/>
              <a:defRPr>
                <a:solidFill>
                  <a:schemeClr val="lt1"/>
                </a:solidFill>
              </a:defRPr>
            </a:lvl5pPr>
            <a:lvl6pPr lvl="5">
              <a:spcBef>
                <a:spcPts val="0"/>
              </a:spcBef>
              <a:spcAft>
                <a:spcPts val="0"/>
              </a:spcAft>
              <a:buClr>
                <a:schemeClr val="lt1"/>
              </a:buClr>
              <a:buSzPts val="4500"/>
              <a:buNone/>
              <a:defRPr>
                <a:solidFill>
                  <a:schemeClr val="lt1"/>
                </a:solidFill>
              </a:defRPr>
            </a:lvl6pPr>
            <a:lvl7pPr lvl="6">
              <a:spcBef>
                <a:spcPts val="0"/>
              </a:spcBef>
              <a:spcAft>
                <a:spcPts val="0"/>
              </a:spcAft>
              <a:buClr>
                <a:schemeClr val="lt1"/>
              </a:buClr>
              <a:buSzPts val="4500"/>
              <a:buNone/>
              <a:defRPr>
                <a:solidFill>
                  <a:schemeClr val="lt1"/>
                </a:solidFill>
              </a:defRPr>
            </a:lvl7pPr>
            <a:lvl8pPr lvl="7">
              <a:spcBef>
                <a:spcPts val="0"/>
              </a:spcBef>
              <a:spcAft>
                <a:spcPts val="0"/>
              </a:spcAft>
              <a:buClr>
                <a:schemeClr val="lt1"/>
              </a:buClr>
              <a:buSzPts val="4500"/>
              <a:buNone/>
              <a:defRPr>
                <a:solidFill>
                  <a:schemeClr val="lt1"/>
                </a:solidFill>
              </a:defRPr>
            </a:lvl8pPr>
            <a:lvl9pPr lvl="8">
              <a:spcBef>
                <a:spcPts val="0"/>
              </a:spcBef>
              <a:spcAft>
                <a:spcPts val="0"/>
              </a:spcAft>
              <a:buClr>
                <a:schemeClr val="lt1"/>
              </a:buClr>
              <a:buSzPts val="4500"/>
              <a:buNone/>
              <a:defRPr>
                <a:solidFill>
                  <a:schemeClr val="lt1"/>
                </a:solidFill>
              </a:defRPr>
            </a:lvl9pPr>
          </a:lstStyle>
          <a:p>
            <a:endParaRPr/>
          </a:p>
        </p:txBody>
      </p:sp>
      <p:pic>
        <p:nvPicPr>
          <p:cNvPr id="124" name="Google Shape;124;p21" title="co_cda__dept_cmyk-whiteoutline-reverse.png"/>
          <p:cNvPicPr preferRelativeResize="0"/>
          <p:nvPr/>
        </p:nvPicPr>
        <p:blipFill>
          <a:blip r:embed="rId3">
            <a:alphaModFix/>
          </a:blip>
          <a:stretch>
            <a:fillRect/>
          </a:stretch>
        </p:blipFill>
        <p:spPr>
          <a:xfrm>
            <a:off x="806650" y="498972"/>
            <a:ext cx="3876200" cy="641879"/>
          </a:xfrm>
          <a:prstGeom prst="rect">
            <a:avLst/>
          </a:prstGeom>
          <a:noFill/>
          <a:ln>
            <a:noFill/>
          </a:ln>
        </p:spPr>
      </p:pic>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498720" y="712040"/>
            <a:ext cx="13632900" cy="916200"/>
          </a:xfrm>
          <a:prstGeom prst="rect">
            <a:avLst/>
          </a:prstGeom>
        </p:spPr>
        <p:txBody>
          <a:bodyPr spcFirstLastPara="1" wrap="square" lIns="146275" tIns="146275" rIns="146275" bIns="146275" anchor="t" anchorCtr="0">
            <a:norm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18" name="Google Shape;18;p4"/>
          <p:cNvSpPr txBox="1">
            <a:spLocks noGrp="1"/>
          </p:cNvSpPr>
          <p:nvPr>
            <p:ph type="body" idx="1"/>
          </p:nvPr>
        </p:nvSpPr>
        <p:spPr>
          <a:xfrm>
            <a:off x="498720" y="1843960"/>
            <a:ext cx="13632900" cy="5466300"/>
          </a:xfrm>
          <a:prstGeom prst="rect">
            <a:avLst/>
          </a:prstGeom>
        </p:spPr>
        <p:txBody>
          <a:bodyPr spcFirstLastPara="1" wrap="square" lIns="146275" tIns="146275" rIns="146275" bIns="146275" anchor="t" anchorCtr="0">
            <a:normAutofit/>
          </a:bodyPr>
          <a:lstStyle>
            <a:lvl1pPr marL="457200" lvl="0" indent="-412750">
              <a:spcBef>
                <a:spcPts val="0"/>
              </a:spcBef>
              <a:spcAft>
                <a:spcPts val="0"/>
              </a:spcAft>
              <a:buSzPts val="2900"/>
              <a:buChar char="●"/>
              <a:defRPr/>
            </a:lvl1pPr>
            <a:lvl2pPr marL="914400" lvl="1" indent="-368300">
              <a:spcBef>
                <a:spcPts val="0"/>
              </a:spcBef>
              <a:spcAft>
                <a:spcPts val="0"/>
              </a:spcAft>
              <a:buSzPts val="2200"/>
              <a:buChar char="○"/>
              <a:defRPr/>
            </a:lvl2pPr>
            <a:lvl3pPr marL="1371600" lvl="2" indent="-368300">
              <a:spcBef>
                <a:spcPts val="0"/>
              </a:spcBef>
              <a:spcAft>
                <a:spcPts val="0"/>
              </a:spcAft>
              <a:buSzPts val="22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a:p>
        </p:txBody>
      </p:sp>
      <p:sp>
        <p:nvSpPr>
          <p:cNvPr id="19" name="Google Shape;19;p4"/>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498720" y="712040"/>
            <a:ext cx="13632900" cy="916200"/>
          </a:xfrm>
          <a:prstGeom prst="rect">
            <a:avLst/>
          </a:prstGeom>
        </p:spPr>
        <p:txBody>
          <a:bodyPr spcFirstLastPara="1" wrap="square" lIns="146275" tIns="146275" rIns="146275" bIns="146275" anchor="t" anchorCtr="0">
            <a:norm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22" name="Google Shape;22;p5"/>
          <p:cNvSpPr txBox="1">
            <a:spLocks noGrp="1"/>
          </p:cNvSpPr>
          <p:nvPr>
            <p:ph type="body" idx="1"/>
          </p:nvPr>
        </p:nvSpPr>
        <p:spPr>
          <a:xfrm>
            <a:off x="498720" y="1843960"/>
            <a:ext cx="6399900" cy="5466300"/>
          </a:xfrm>
          <a:prstGeom prst="rect">
            <a:avLst/>
          </a:prstGeom>
        </p:spPr>
        <p:txBody>
          <a:bodyPr spcFirstLastPara="1" wrap="square" lIns="146275" tIns="146275" rIns="146275" bIns="146275" anchor="t" anchorCtr="0">
            <a:normAutofit/>
          </a:bodyPr>
          <a:lstStyle>
            <a:lvl1pPr marL="457200" lvl="0" indent="-368300">
              <a:spcBef>
                <a:spcPts val="0"/>
              </a:spcBef>
              <a:spcAft>
                <a:spcPts val="0"/>
              </a:spcAft>
              <a:buSzPts val="2200"/>
              <a:buChar char="●"/>
              <a:defRPr sz="2200"/>
            </a:lvl1pPr>
            <a:lvl2pPr marL="914400" lvl="1" indent="-349250">
              <a:spcBef>
                <a:spcPts val="0"/>
              </a:spcBef>
              <a:spcAft>
                <a:spcPts val="0"/>
              </a:spcAft>
              <a:buSzPts val="1900"/>
              <a:buChar char="○"/>
              <a:defRPr sz="1900"/>
            </a:lvl2pPr>
            <a:lvl3pPr marL="1371600" lvl="2" indent="-349250">
              <a:spcBef>
                <a:spcPts val="0"/>
              </a:spcBef>
              <a:spcAft>
                <a:spcPts val="0"/>
              </a:spcAft>
              <a:buSzPts val="1900"/>
              <a:buChar char="■"/>
              <a:defRPr sz="1900"/>
            </a:lvl3pPr>
            <a:lvl4pPr marL="1828800" lvl="3" indent="-349250">
              <a:spcBef>
                <a:spcPts val="0"/>
              </a:spcBef>
              <a:spcAft>
                <a:spcPts val="0"/>
              </a:spcAft>
              <a:buSzPts val="1900"/>
              <a:buChar char="●"/>
              <a:defRPr sz="1900"/>
            </a:lvl4pPr>
            <a:lvl5pPr marL="2286000" lvl="4" indent="-349250">
              <a:spcBef>
                <a:spcPts val="0"/>
              </a:spcBef>
              <a:spcAft>
                <a:spcPts val="0"/>
              </a:spcAft>
              <a:buSzPts val="1900"/>
              <a:buChar char="○"/>
              <a:defRPr sz="1900"/>
            </a:lvl5pPr>
            <a:lvl6pPr marL="2743200" lvl="5" indent="-349250">
              <a:spcBef>
                <a:spcPts val="0"/>
              </a:spcBef>
              <a:spcAft>
                <a:spcPts val="0"/>
              </a:spcAft>
              <a:buSzPts val="1900"/>
              <a:buChar char="■"/>
              <a:defRPr sz="1900"/>
            </a:lvl6pPr>
            <a:lvl7pPr marL="3200400" lvl="6" indent="-349250">
              <a:spcBef>
                <a:spcPts val="0"/>
              </a:spcBef>
              <a:spcAft>
                <a:spcPts val="0"/>
              </a:spcAft>
              <a:buSzPts val="1900"/>
              <a:buChar char="●"/>
              <a:defRPr sz="1900"/>
            </a:lvl7pPr>
            <a:lvl8pPr marL="3657600" lvl="7" indent="-349250">
              <a:spcBef>
                <a:spcPts val="0"/>
              </a:spcBef>
              <a:spcAft>
                <a:spcPts val="0"/>
              </a:spcAft>
              <a:buSzPts val="1900"/>
              <a:buChar char="○"/>
              <a:defRPr sz="1900"/>
            </a:lvl8pPr>
            <a:lvl9pPr marL="4114800" lvl="8" indent="-349250">
              <a:spcBef>
                <a:spcPts val="0"/>
              </a:spcBef>
              <a:spcAft>
                <a:spcPts val="0"/>
              </a:spcAft>
              <a:buSzPts val="1900"/>
              <a:buChar char="■"/>
              <a:defRPr sz="1900"/>
            </a:lvl9pPr>
          </a:lstStyle>
          <a:p>
            <a:endParaRPr/>
          </a:p>
        </p:txBody>
      </p:sp>
      <p:sp>
        <p:nvSpPr>
          <p:cNvPr id="23" name="Google Shape;23;p5"/>
          <p:cNvSpPr txBox="1">
            <a:spLocks noGrp="1"/>
          </p:cNvSpPr>
          <p:nvPr>
            <p:ph type="body" idx="2"/>
          </p:nvPr>
        </p:nvSpPr>
        <p:spPr>
          <a:xfrm>
            <a:off x="7731840" y="1843960"/>
            <a:ext cx="6399900" cy="5466300"/>
          </a:xfrm>
          <a:prstGeom prst="rect">
            <a:avLst/>
          </a:prstGeom>
        </p:spPr>
        <p:txBody>
          <a:bodyPr spcFirstLastPara="1" wrap="square" lIns="146275" tIns="146275" rIns="146275" bIns="146275" anchor="t" anchorCtr="0">
            <a:normAutofit/>
          </a:bodyPr>
          <a:lstStyle>
            <a:lvl1pPr marL="457200" lvl="0" indent="-368300">
              <a:spcBef>
                <a:spcPts val="0"/>
              </a:spcBef>
              <a:spcAft>
                <a:spcPts val="0"/>
              </a:spcAft>
              <a:buSzPts val="2200"/>
              <a:buChar char="●"/>
              <a:defRPr sz="2200"/>
            </a:lvl1pPr>
            <a:lvl2pPr marL="914400" lvl="1" indent="-349250">
              <a:spcBef>
                <a:spcPts val="0"/>
              </a:spcBef>
              <a:spcAft>
                <a:spcPts val="0"/>
              </a:spcAft>
              <a:buSzPts val="1900"/>
              <a:buChar char="○"/>
              <a:defRPr sz="1900"/>
            </a:lvl2pPr>
            <a:lvl3pPr marL="1371600" lvl="2" indent="-349250">
              <a:spcBef>
                <a:spcPts val="0"/>
              </a:spcBef>
              <a:spcAft>
                <a:spcPts val="0"/>
              </a:spcAft>
              <a:buSzPts val="1900"/>
              <a:buChar char="■"/>
              <a:defRPr sz="1900"/>
            </a:lvl3pPr>
            <a:lvl4pPr marL="1828800" lvl="3" indent="-349250">
              <a:spcBef>
                <a:spcPts val="0"/>
              </a:spcBef>
              <a:spcAft>
                <a:spcPts val="0"/>
              </a:spcAft>
              <a:buSzPts val="1900"/>
              <a:buChar char="●"/>
              <a:defRPr sz="1900"/>
            </a:lvl4pPr>
            <a:lvl5pPr marL="2286000" lvl="4" indent="-349250">
              <a:spcBef>
                <a:spcPts val="0"/>
              </a:spcBef>
              <a:spcAft>
                <a:spcPts val="0"/>
              </a:spcAft>
              <a:buSzPts val="1900"/>
              <a:buChar char="○"/>
              <a:defRPr sz="1900"/>
            </a:lvl5pPr>
            <a:lvl6pPr marL="2743200" lvl="5" indent="-349250">
              <a:spcBef>
                <a:spcPts val="0"/>
              </a:spcBef>
              <a:spcAft>
                <a:spcPts val="0"/>
              </a:spcAft>
              <a:buSzPts val="1900"/>
              <a:buChar char="■"/>
              <a:defRPr sz="1900"/>
            </a:lvl6pPr>
            <a:lvl7pPr marL="3200400" lvl="6" indent="-349250">
              <a:spcBef>
                <a:spcPts val="0"/>
              </a:spcBef>
              <a:spcAft>
                <a:spcPts val="0"/>
              </a:spcAft>
              <a:buSzPts val="1900"/>
              <a:buChar char="●"/>
              <a:defRPr sz="1900"/>
            </a:lvl7pPr>
            <a:lvl8pPr marL="3657600" lvl="7" indent="-349250">
              <a:spcBef>
                <a:spcPts val="0"/>
              </a:spcBef>
              <a:spcAft>
                <a:spcPts val="0"/>
              </a:spcAft>
              <a:buSzPts val="1900"/>
              <a:buChar char="○"/>
              <a:defRPr sz="1900"/>
            </a:lvl8pPr>
            <a:lvl9pPr marL="4114800" lvl="8" indent="-349250">
              <a:spcBef>
                <a:spcPts val="0"/>
              </a:spcBef>
              <a:spcAft>
                <a:spcPts val="0"/>
              </a:spcAft>
              <a:buSzPts val="1900"/>
              <a:buChar char="■"/>
              <a:defRPr sz="1900"/>
            </a:lvl9pPr>
          </a:lstStyle>
          <a:p>
            <a:endParaRPr/>
          </a:p>
        </p:txBody>
      </p:sp>
      <p:sp>
        <p:nvSpPr>
          <p:cNvPr id="24" name="Google Shape;24;p5"/>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498720" y="712040"/>
            <a:ext cx="13632900" cy="916200"/>
          </a:xfrm>
          <a:prstGeom prst="rect">
            <a:avLst/>
          </a:prstGeom>
        </p:spPr>
        <p:txBody>
          <a:bodyPr spcFirstLastPara="1" wrap="square" lIns="146275" tIns="146275" rIns="146275" bIns="146275" anchor="t" anchorCtr="0">
            <a:normAutofit/>
          </a:bodyPr>
          <a:lstStyle>
            <a:lvl1pPr lvl="0">
              <a:spcBef>
                <a:spcPts val="0"/>
              </a:spcBef>
              <a:spcAft>
                <a:spcPts val="0"/>
              </a:spcAft>
              <a:buSzPts val="4500"/>
              <a:buNone/>
              <a:defRPr/>
            </a:lvl1pPr>
            <a:lvl2pPr lvl="1">
              <a:spcBef>
                <a:spcPts val="0"/>
              </a:spcBef>
              <a:spcAft>
                <a:spcPts val="0"/>
              </a:spcAft>
              <a:buSzPts val="4500"/>
              <a:buNone/>
              <a:defRPr/>
            </a:lvl2pPr>
            <a:lvl3pPr lvl="2">
              <a:spcBef>
                <a:spcPts val="0"/>
              </a:spcBef>
              <a:spcAft>
                <a:spcPts val="0"/>
              </a:spcAft>
              <a:buSzPts val="4500"/>
              <a:buNone/>
              <a:defRPr/>
            </a:lvl3pPr>
            <a:lvl4pPr lvl="3">
              <a:spcBef>
                <a:spcPts val="0"/>
              </a:spcBef>
              <a:spcAft>
                <a:spcPts val="0"/>
              </a:spcAft>
              <a:buSzPts val="4500"/>
              <a:buNone/>
              <a:defRPr/>
            </a:lvl4pPr>
            <a:lvl5pPr lvl="4">
              <a:spcBef>
                <a:spcPts val="0"/>
              </a:spcBef>
              <a:spcAft>
                <a:spcPts val="0"/>
              </a:spcAft>
              <a:buSzPts val="4500"/>
              <a:buNone/>
              <a:defRPr/>
            </a:lvl5pPr>
            <a:lvl6pPr lvl="5">
              <a:spcBef>
                <a:spcPts val="0"/>
              </a:spcBef>
              <a:spcAft>
                <a:spcPts val="0"/>
              </a:spcAft>
              <a:buSzPts val="4500"/>
              <a:buNone/>
              <a:defRPr/>
            </a:lvl6pPr>
            <a:lvl7pPr lvl="6">
              <a:spcBef>
                <a:spcPts val="0"/>
              </a:spcBef>
              <a:spcAft>
                <a:spcPts val="0"/>
              </a:spcAft>
              <a:buSzPts val="4500"/>
              <a:buNone/>
              <a:defRPr/>
            </a:lvl7pPr>
            <a:lvl8pPr lvl="7">
              <a:spcBef>
                <a:spcPts val="0"/>
              </a:spcBef>
              <a:spcAft>
                <a:spcPts val="0"/>
              </a:spcAft>
              <a:buSzPts val="4500"/>
              <a:buNone/>
              <a:defRPr/>
            </a:lvl8pPr>
            <a:lvl9pPr lvl="8">
              <a:spcBef>
                <a:spcPts val="0"/>
              </a:spcBef>
              <a:spcAft>
                <a:spcPts val="0"/>
              </a:spcAft>
              <a:buSzPts val="4500"/>
              <a:buNone/>
              <a:defRPr/>
            </a:lvl9pPr>
          </a:lstStyle>
          <a:p>
            <a:endParaRPr/>
          </a:p>
        </p:txBody>
      </p:sp>
      <p:sp>
        <p:nvSpPr>
          <p:cNvPr id="27" name="Google Shape;27;p6"/>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498720" y="888960"/>
            <a:ext cx="4492800" cy="1209000"/>
          </a:xfrm>
          <a:prstGeom prst="rect">
            <a:avLst/>
          </a:prstGeom>
        </p:spPr>
        <p:txBody>
          <a:bodyPr spcFirstLastPara="1" wrap="square" lIns="146275" tIns="146275" rIns="146275" bIns="146275" anchor="b" anchorCtr="0">
            <a:normAutofit/>
          </a:bodyPr>
          <a:lstStyle>
            <a:lvl1pPr lvl="0">
              <a:spcBef>
                <a:spcPts val="0"/>
              </a:spcBef>
              <a:spcAft>
                <a:spcPts val="0"/>
              </a:spcAft>
              <a:buSzPts val="3800"/>
              <a:buNone/>
              <a:defRPr sz="3800"/>
            </a:lvl1pPr>
            <a:lvl2pPr lvl="1">
              <a:spcBef>
                <a:spcPts val="0"/>
              </a:spcBef>
              <a:spcAft>
                <a:spcPts val="0"/>
              </a:spcAft>
              <a:buSzPts val="3800"/>
              <a:buNone/>
              <a:defRPr sz="3800"/>
            </a:lvl2pPr>
            <a:lvl3pPr lvl="2">
              <a:spcBef>
                <a:spcPts val="0"/>
              </a:spcBef>
              <a:spcAft>
                <a:spcPts val="0"/>
              </a:spcAft>
              <a:buSzPts val="3800"/>
              <a:buNone/>
              <a:defRPr sz="3800"/>
            </a:lvl3pPr>
            <a:lvl4pPr lvl="3">
              <a:spcBef>
                <a:spcPts val="0"/>
              </a:spcBef>
              <a:spcAft>
                <a:spcPts val="0"/>
              </a:spcAft>
              <a:buSzPts val="3800"/>
              <a:buNone/>
              <a:defRPr sz="3800"/>
            </a:lvl4pPr>
            <a:lvl5pPr lvl="4">
              <a:spcBef>
                <a:spcPts val="0"/>
              </a:spcBef>
              <a:spcAft>
                <a:spcPts val="0"/>
              </a:spcAft>
              <a:buSzPts val="3800"/>
              <a:buNone/>
              <a:defRPr sz="3800"/>
            </a:lvl5pPr>
            <a:lvl6pPr lvl="5">
              <a:spcBef>
                <a:spcPts val="0"/>
              </a:spcBef>
              <a:spcAft>
                <a:spcPts val="0"/>
              </a:spcAft>
              <a:buSzPts val="3800"/>
              <a:buNone/>
              <a:defRPr sz="3800"/>
            </a:lvl6pPr>
            <a:lvl7pPr lvl="6">
              <a:spcBef>
                <a:spcPts val="0"/>
              </a:spcBef>
              <a:spcAft>
                <a:spcPts val="0"/>
              </a:spcAft>
              <a:buSzPts val="3800"/>
              <a:buNone/>
              <a:defRPr sz="3800"/>
            </a:lvl7pPr>
            <a:lvl8pPr lvl="7">
              <a:spcBef>
                <a:spcPts val="0"/>
              </a:spcBef>
              <a:spcAft>
                <a:spcPts val="0"/>
              </a:spcAft>
              <a:buSzPts val="3800"/>
              <a:buNone/>
              <a:defRPr sz="3800"/>
            </a:lvl8pPr>
            <a:lvl9pPr lvl="8">
              <a:spcBef>
                <a:spcPts val="0"/>
              </a:spcBef>
              <a:spcAft>
                <a:spcPts val="0"/>
              </a:spcAft>
              <a:buSzPts val="3800"/>
              <a:buNone/>
              <a:defRPr sz="3800"/>
            </a:lvl9pPr>
          </a:lstStyle>
          <a:p>
            <a:endParaRPr/>
          </a:p>
        </p:txBody>
      </p:sp>
      <p:sp>
        <p:nvSpPr>
          <p:cNvPr id="30" name="Google Shape;30;p7"/>
          <p:cNvSpPr txBox="1">
            <a:spLocks noGrp="1"/>
          </p:cNvSpPr>
          <p:nvPr>
            <p:ph type="body" idx="1"/>
          </p:nvPr>
        </p:nvSpPr>
        <p:spPr>
          <a:xfrm>
            <a:off x="498720" y="2223360"/>
            <a:ext cx="4492800" cy="5087100"/>
          </a:xfrm>
          <a:prstGeom prst="rect">
            <a:avLst/>
          </a:prstGeom>
        </p:spPr>
        <p:txBody>
          <a:bodyPr spcFirstLastPara="1" wrap="square" lIns="146275" tIns="146275" rIns="146275" bIns="146275" anchor="t" anchorCtr="0">
            <a:normAutofit/>
          </a:bodyPr>
          <a:lstStyle>
            <a:lvl1pPr marL="457200" lvl="0" indent="-349250">
              <a:spcBef>
                <a:spcPts val="0"/>
              </a:spcBef>
              <a:spcAft>
                <a:spcPts val="0"/>
              </a:spcAft>
              <a:buSzPts val="1900"/>
              <a:buChar char="●"/>
              <a:defRPr sz="1900"/>
            </a:lvl1pPr>
            <a:lvl2pPr marL="914400" lvl="1" indent="-349250">
              <a:spcBef>
                <a:spcPts val="0"/>
              </a:spcBef>
              <a:spcAft>
                <a:spcPts val="0"/>
              </a:spcAft>
              <a:buSzPts val="1900"/>
              <a:buChar char="○"/>
              <a:defRPr sz="1900"/>
            </a:lvl2pPr>
            <a:lvl3pPr marL="1371600" lvl="2" indent="-349250">
              <a:spcBef>
                <a:spcPts val="0"/>
              </a:spcBef>
              <a:spcAft>
                <a:spcPts val="0"/>
              </a:spcAft>
              <a:buSzPts val="1900"/>
              <a:buChar char="■"/>
              <a:defRPr sz="1900"/>
            </a:lvl3pPr>
            <a:lvl4pPr marL="1828800" lvl="3" indent="-349250">
              <a:spcBef>
                <a:spcPts val="0"/>
              </a:spcBef>
              <a:spcAft>
                <a:spcPts val="0"/>
              </a:spcAft>
              <a:buSzPts val="1900"/>
              <a:buChar char="●"/>
              <a:defRPr sz="1900"/>
            </a:lvl4pPr>
            <a:lvl5pPr marL="2286000" lvl="4" indent="-349250">
              <a:spcBef>
                <a:spcPts val="0"/>
              </a:spcBef>
              <a:spcAft>
                <a:spcPts val="0"/>
              </a:spcAft>
              <a:buSzPts val="1900"/>
              <a:buChar char="○"/>
              <a:defRPr sz="1900"/>
            </a:lvl5pPr>
            <a:lvl6pPr marL="2743200" lvl="5" indent="-349250">
              <a:spcBef>
                <a:spcPts val="0"/>
              </a:spcBef>
              <a:spcAft>
                <a:spcPts val="0"/>
              </a:spcAft>
              <a:buSzPts val="1900"/>
              <a:buChar char="■"/>
              <a:defRPr sz="1900"/>
            </a:lvl6pPr>
            <a:lvl7pPr marL="3200400" lvl="6" indent="-349250">
              <a:spcBef>
                <a:spcPts val="0"/>
              </a:spcBef>
              <a:spcAft>
                <a:spcPts val="0"/>
              </a:spcAft>
              <a:buSzPts val="1900"/>
              <a:buChar char="●"/>
              <a:defRPr sz="1900"/>
            </a:lvl7pPr>
            <a:lvl8pPr marL="3657600" lvl="7" indent="-349250">
              <a:spcBef>
                <a:spcPts val="0"/>
              </a:spcBef>
              <a:spcAft>
                <a:spcPts val="0"/>
              </a:spcAft>
              <a:buSzPts val="1900"/>
              <a:buChar char="○"/>
              <a:defRPr sz="1900"/>
            </a:lvl8pPr>
            <a:lvl9pPr marL="4114800" lvl="8" indent="-349250">
              <a:spcBef>
                <a:spcPts val="0"/>
              </a:spcBef>
              <a:spcAft>
                <a:spcPts val="0"/>
              </a:spcAft>
              <a:buSzPts val="1900"/>
              <a:buChar char="■"/>
              <a:defRPr sz="1900"/>
            </a:lvl9pPr>
          </a:lstStyle>
          <a:p>
            <a:endParaRPr/>
          </a:p>
        </p:txBody>
      </p:sp>
      <p:sp>
        <p:nvSpPr>
          <p:cNvPr id="31" name="Google Shape;31;p7"/>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784400" y="720240"/>
            <a:ext cx="10188600" cy="6545400"/>
          </a:xfrm>
          <a:prstGeom prst="rect">
            <a:avLst/>
          </a:prstGeom>
        </p:spPr>
        <p:txBody>
          <a:bodyPr spcFirstLastPara="1" wrap="square" lIns="146275" tIns="146275" rIns="146275" bIns="146275" anchor="ctr" anchorCtr="0">
            <a:normAutofit/>
          </a:bodyPr>
          <a:lstStyle>
            <a:lvl1pPr lvl="0">
              <a:spcBef>
                <a:spcPts val="0"/>
              </a:spcBef>
              <a:spcAft>
                <a:spcPts val="0"/>
              </a:spcAft>
              <a:buSzPts val="7700"/>
              <a:buNone/>
              <a:defRPr sz="7700"/>
            </a:lvl1pPr>
            <a:lvl2pPr lvl="1">
              <a:spcBef>
                <a:spcPts val="0"/>
              </a:spcBef>
              <a:spcAft>
                <a:spcPts val="0"/>
              </a:spcAft>
              <a:buSzPts val="7700"/>
              <a:buNone/>
              <a:defRPr sz="7700"/>
            </a:lvl2pPr>
            <a:lvl3pPr lvl="2">
              <a:spcBef>
                <a:spcPts val="0"/>
              </a:spcBef>
              <a:spcAft>
                <a:spcPts val="0"/>
              </a:spcAft>
              <a:buSzPts val="7700"/>
              <a:buNone/>
              <a:defRPr sz="7700"/>
            </a:lvl3pPr>
            <a:lvl4pPr lvl="3">
              <a:spcBef>
                <a:spcPts val="0"/>
              </a:spcBef>
              <a:spcAft>
                <a:spcPts val="0"/>
              </a:spcAft>
              <a:buSzPts val="7700"/>
              <a:buNone/>
              <a:defRPr sz="7700"/>
            </a:lvl4pPr>
            <a:lvl5pPr lvl="4">
              <a:spcBef>
                <a:spcPts val="0"/>
              </a:spcBef>
              <a:spcAft>
                <a:spcPts val="0"/>
              </a:spcAft>
              <a:buSzPts val="7700"/>
              <a:buNone/>
              <a:defRPr sz="7700"/>
            </a:lvl5pPr>
            <a:lvl6pPr lvl="5">
              <a:spcBef>
                <a:spcPts val="0"/>
              </a:spcBef>
              <a:spcAft>
                <a:spcPts val="0"/>
              </a:spcAft>
              <a:buSzPts val="7700"/>
              <a:buNone/>
              <a:defRPr sz="7700"/>
            </a:lvl6pPr>
            <a:lvl7pPr lvl="6">
              <a:spcBef>
                <a:spcPts val="0"/>
              </a:spcBef>
              <a:spcAft>
                <a:spcPts val="0"/>
              </a:spcAft>
              <a:buSzPts val="7700"/>
              <a:buNone/>
              <a:defRPr sz="7700"/>
            </a:lvl7pPr>
            <a:lvl8pPr lvl="7">
              <a:spcBef>
                <a:spcPts val="0"/>
              </a:spcBef>
              <a:spcAft>
                <a:spcPts val="0"/>
              </a:spcAft>
              <a:buSzPts val="7700"/>
              <a:buNone/>
              <a:defRPr sz="7700"/>
            </a:lvl8pPr>
            <a:lvl9pPr lvl="8">
              <a:spcBef>
                <a:spcPts val="0"/>
              </a:spcBef>
              <a:spcAft>
                <a:spcPts val="0"/>
              </a:spcAft>
              <a:buSzPts val="7700"/>
              <a:buNone/>
              <a:defRPr sz="7700"/>
            </a:lvl9pPr>
          </a:lstStyle>
          <a:p>
            <a:endParaRPr/>
          </a:p>
        </p:txBody>
      </p:sp>
      <p:sp>
        <p:nvSpPr>
          <p:cNvPr id="34" name="Google Shape;34;p8"/>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7315200" y="-200"/>
            <a:ext cx="7315200" cy="8229600"/>
          </a:xfrm>
          <a:prstGeom prst="rect">
            <a:avLst/>
          </a:prstGeom>
          <a:solidFill>
            <a:schemeClr val="lt2"/>
          </a:solidFill>
          <a:ln>
            <a:noFill/>
          </a:ln>
        </p:spPr>
        <p:txBody>
          <a:bodyPr spcFirstLastPara="1" wrap="square" lIns="146275" tIns="146275" rIns="146275" bIns="14627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424800" y="1973080"/>
            <a:ext cx="6472200" cy="2371800"/>
          </a:xfrm>
          <a:prstGeom prst="rect">
            <a:avLst/>
          </a:prstGeom>
        </p:spPr>
        <p:txBody>
          <a:bodyPr spcFirstLastPara="1" wrap="square" lIns="146275" tIns="146275" rIns="146275" bIns="146275" anchor="b" anchorCtr="0">
            <a:normAutofit/>
          </a:bodyPr>
          <a:lstStyle>
            <a:lvl1pPr lvl="0" algn="ctr">
              <a:spcBef>
                <a:spcPts val="0"/>
              </a:spcBef>
              <a:spcAft>
                <a:spcPts val="0"/>
              </a:spcAft>
              <a:buSzPts val="6700"/>
              <a:buNone/>
              <a:defRPr sz="6700"/>
            </a:lvl1pPr>
            <a:lvl2pPr lvl="1" algn="ctr">
              <a:spcBef>
                <a:spcPts val="0"/>
              </a:spcBef>
              <a:spcAft>
                <a:spcPts val="0"/>
              </a:spcAft>
              <a:buSzPts val="6700"/>
              <a:buNone/>
              <a:defRPr sz="6700"/>
            </a:lvl2pPr>
            <a:lvl3pPr lvl="2" algn="ctr">
              <a:spcBef>
                <a:spcPts val="0"/>
              </a:spcBef>
              <a:spcAft>
                <a:spcPts val="0"/>
              </a:spcAft>
              <a:buSzPts val="6700"/>
              <a:buNone/>
              <a:defRPr sz="6700"/>
            </a:lvl3pPr>
            <a:lvl4pPr lvl="3" algn="ctr">
              <a:spcBef>
                <a:spcPts val="0"/>
              </a:spcBef>
              <a:spcAft>
                <a:spcPts val="0"/>
              </a:spcAft>
              <a:buSzPts val="6700"/>
              <a:buNone/>
              <a:defRPr sz="6700"/>
            </a:lvl4pPr>
            <a:lvl5pPr lvl="4" algn="ctr">
              <a:spcBef>
                <a:spcPts val="0"/>
              </a:spcBef>
              <a:spcAft>
                <a:spcPts val="0"/>
              </a:spcAft>
              <a:buSzPts val="6700"/>
              <a:buNone/>
              <a:defRPr sz="6700"/>
            </a:lvl5pPr>
            <a:lvl6pPr lvl="5" algn="ctr">
              <a:spcBef>
                <a:spcPts val="0"/>
              </a:spcBef>
              <a:spcAft>
                <a:spcPts val="0"/>
              </a:spcAft>
              <a:buSzPts val="6700"/>
              <a:buNone/>
              <a:defRPr sz="6700"/>
            </a:lvl6pPr>
            <a:lvl7pPr lvl="6" algn="ctr">
              <a:spcBef>
                <a:spcPts val="0"/>
              </a:spcBef>
              <a:spcAft>
                <a:spcPts val="0"/>
              </a:spcAft>
              <a:buSzPts val="6700"/>
              <a:buNone/>
              <a:defRPr sz="6700"/>
            </a:lvl7pPr>
            <a:lvl8pPr lvl="7" algn="ctr">
              <a:spcBef>
                <a:spcPts val="0"/>
              </a:spcBef>
              <a:spcAft>
                <a:spcPts val="0"/>
              </a:spcAft>
              <a:buSzPts val="6700"/>
              <a:buNone/>
              <a:defRPr sz="6700"/>
            </a:lvl8pPr>
            <a:lvl9pPr lvl="8" algn="ctr">
              <a:spcBef>
                <a:spcPts val="0"/>
              </a:spcBef>
              <a:spcAft>
                <a:spcPts val="0"/>
              </a:spcAft>
              <a:buSzPts val="6700"/>
              <a:buNone/>
              <a:defRPr sz="6700"/>
            </a:lvl9pPr>
          </a:lstStyle>
          <a:p>
            <a:endParaRPr/>
          </a:p>
        </p:txBody>
      </p:sp>
      <p:sp>
        <p:nvSpPr>
          <p:cNvPr id="38" name="Google Shape;38;p9"/>
          <p:cNvSpPr txBox="1">
            <a:spLocks noGrp="1"/>
          </p:cNvSpPr>
          <p:nvPr>
            <p:ph type="subTitle" idx="1"/>
          </p:nvPr>
        </p:nvSpPr>
        <p:spPr>
          <a:xfrm>
            <a:off x="424800" y="4484920"/>
            <a:ext cx="6472200" cy="1976100"/>
          </a:xfrm>
          <a:prstGeom prst="rect">
            <a:avLst/>
          </a:prstGeom>
        </p:spPr>
        <p:txBody>
          <a:bodyPr spcFirstLastPara="1" wrap="square" lIns="146275" tIns="146275" rIns="146275" bIns="146275" anchor="t" anchorCtr="0">
            <a:normAutofit/>
          </a:bodyPr>
          <a:lstStyle>
            <a:lvl1pPr lvl="0" algn="ctr">
              <a:lnSpc>
                <a:spcPct val="100000"/>
              </a:lnSpc>
              <a:spcBef>
                <a:spcPts val="0"/>
              </a:spcBef>
              <a:spcAft>
                <a:spcPts val="0"/>
              </a:spcAft>
              <a:buSzPts val="3400"/>
              <a:buNone/>
              <a:defRPr sz="3400"/>
            </a:lvl1pPr>
            <a:lvl2pPr lvl="1" algn="ctr">
              <a:lnSpc>
                <a:spcPct val="100000"/>
              </a:lnSpc>
              <a:spcBef>
                <a:spcPts val="0"/>
              </a:spcBef>
              <a:spcAft>
                <a:spcPts val="0"/>
              </a:spcAft>
              <a:buSzPts val="3400"/>
              <a:buNone/>
              <a:defRPr sz="3400"/>
            </a:lvl2pPr>
            <a:lvl3pPr lvl="2" algn="ctr">
              <a:lnSpc>
                <a:spcPct val="100000"/>
              </a:lnSpc>
              <a:spcBef>
                <a:spcPts val="0"/>
              </a:spcBef>
              <a:spcAft>
                <a:spcPts val="0"/>
              </a:spcAft>
              <a:buSzPts val="3400"/>
              <a:buNone/>
              <a:defRPr sz="3400"/>
            </a:lvl3pPr>
            <a:lvl4pPr lvl="3" algn="ctr">
              <a:lnSpc>
                <a:spcPct val="100000"/>
              </a:lnSpc>
              <a:spcBef>
                <a:spcPts val="0"/>
              </a:spcBef>
              <a:spcAft>
                <a:spcPts val="0"/>
              </a:spcAft>
              <a:buSzPts val="3400"/>
              <a:buNone/>
              <a:defRPr sz="3400"/>
            </a:lvl4pPr>
            <a:lvl5pPr lvl="4" algn="ctr">
              <a:lnSpc>
                <a:spcPct val="100000"/>
              </a:lnSpc>
              <a:spcBef>
                <a:spcPts val="0"/>
              </a:spcBef>
              <a:spcAft>
                <a:spcPts val="0"/>
              </a:spcAft>
              <a:buSzPts val="3400"/>
              <a:buNone/>
              <a:defRPr sz="3400"/>
            </a:lvl5pPr>
            <a:lvl6pPr lvl="5" algn="ctr">
              <a:lnSpc>
                <a:spcPct val="100000"/>
              </a:lnSpc>
              <a:spcBef>
                <a:spcPts val="0"/>
              </a:spcBef>
              <a:spcAft>
                <a:spcPts val="0"/>
              </a:spcAft>
              <a:buSzPts val="3400"/>
              <a:buNone/>
              <a:defRPr sz="3400"/>
            </a:lvl6pPr>
            <a:lvl7pPr lvl="6" algn="ctr">
              <a:lnSpc>
                <a:spcPct val="100000"/>
              </a:lnSpc>
              <a:spcBef>
                <a:spcPts val="0"/>
              </a:spcBef>
              <a:spcAft>
                <a:spcPts val="0"/>
              </a:spcAft>
              <a:buSzPts val="3400"/>
              <a:buNone/>
              <a:defRPr sz="3400"/>
            </a:lvl7pPr>
            <a:lvl8pPr lvl="7" algn="ctr">
              <a:lnSpc>
                <a:spcPct val="100000"/>
              </a:lnSpc>
              <a:spcBef>
                <a:spcPts val="0"/>
              </a:spcBef>
              <a:spcAft>
                <a:spcPts val="0"/>
              </a:spcAft>
              <a:buSzPts val="3400"/>
              <a:buNone/>
              <a:defRPr sz="3400"/>
            </a:lvl8pPr>
            <a:lvl9pPr lvl="8" algn="ctr">
              <a:lnSpc>
                <a:spcPct val="100000"/>
              </a:lnSpc>
              <a:spcBef>
                <a:spcPts val="0"/>
              </a:spcBef>
              <a:spcAft>
                <a:spcPts val="0"/>
              </a:spcAft>
              <a:buSzPts val="3400"/>
              <a:buNone/>
              <a:defRPr sz="3400"/>
            </a:lvl9pPr>
          </a:lstStyle>
          <a:p>
            <a:endParaRPr/>
          </a:p>
        </p:txBody>
      </p:sp>
      <p:sp>
        <p:nvSpPr>
          <p:cNvPr id="39" name="Google Shape;39;p9"/>
          <p:cNvSpPr txBox="1">
            <a:spLocks noGrp="1"/>
          </p:cNvSpPr>
          <p:nvPr>
            <p:ph type="body" idx="2"/>
          </p:nvPr>
        </p:nvSpPr>
        <p:spPr>
          <a:xfrm>
            <a:off x="7903200" y="1158520"/>
            <a:ext cx="6139200" cy="5912100"/>
          </a:xfrm>
          <a:prstGeom prst="rect">
            <a:avLst/>
          </a:prstGeom>
        </p:spPr>
        <p:txBody>
          <a:bodyPr spcFirstLastPara="1" wrap="square" lIns="146275" tIns="146275" rIns="146275" bIns="146275" anchor="ctr" anchorCtr="0">
            <a:normAutofit/>
          </a:bodyPr>
          <a:lstStyle>
            <a:lvl1pPr marL="457200" lvl="0" indent="-412750">
              <a:spcBef>
                <a:spcPts val="0"/>
              </a:spcBef>
              <a:spcAft>
                <a:spcPts val="0"/>
              </a:spcAft>
              <a:buSzPts val="2900"/>
              <a:buChar char="●"/>
              <a:defRPr/>
            </a:lvl1pPr>
            <a:lvl2pPr marL="914400" lvl="1" indent="-368300">
              <a:spcBef>
                <a:spcPts val="0"/>
              </a:spcBef>
              <a:spcAft>
                <a:spcPts val="0"/>
              </a:spcAft>
              <a:buSzPts val="2200"/>
              <a:buChar char="○"/>
              <a:defRPr/>
            </a:lvl2pPr>
            <a:lvl3pPr marL="1371600" lvl="2" indent="-368300">
              <a:spcBef>
                <a:spcPts val="0"/>
              </a:spcBef>
              <a:spcAft>
                <a:spcPts val="0"/>
              </a:spcAft>
              <a:buSzPts val="2200"/>
              <a:buChar char="■"/>
              <a:defRPr/>
            </a:lvl3pPr>
            <a:lvl4pPr marL="1828800" lvl="3" indent="-368300">
              <a:spcBef>
                <a:spcPts val="0"/>
              </a:spcBef>
              <a:spcAft>
                <a:spcPts val="0"/>
              </a:spcAft>
              <a:buSzPts val="2200"/>
              <a:buChar char="●"/>
              <a:defRPr/>
            </a:lvl4pPr>
            <a:lvl5pPr marL="2286000" lvl="4" indent="-368300">
              <a:spcBef>
                <a:spcPts val="0"/>
              </a:spcBef>
              <a:spcAft>
                <a:spcPts val="0"/>
              </a:spcAft>
              <a:buSzPts val="2200"/>
              <a:buChar char="○"/>
              <a:defRPr/>
            </a:lvl5pPr>
            <a:lvl6pPr marL="2743200" lvl="5" indent="-368300">
              <a:spcBef>
                <a:spcPts val="0"/>
              </a:spcBef>
              <a:spcAft>
                <a:spcPts val="0"/>
              </a:spcAft>
              <a:buSzPts val="2200"/>
              <a:buChar char="■"/>
              <a:defRPr/>
            </a:lvl6pPr>
            <a:lvl7pPr marL="3200400" lvl="6" indent="-368300">
              <a:spcBef>
                <a:spcPts val="0"/>
              </a:spcBef>
              <a:spcAft>
                <a:spcPts val="0"/>
              </a:spcAft>
              <a:buSzPts val="2200"/>
              <a:buChar char="●"/>
              <a:defRPr/>
            </a:lvl7pPr>
            <a:lvl8pPr marL="3657600" lvl="7" indent="-368300">
              <a:spcBef>
                <a:spcPts val="0"/>
              </a:spcBef>
              <a:spcAft>
                <a:spcPts val="0"/>
              </a:spcAft>
              <a:buSzPts val="2200"/>
              <a:buChar char="○"/>
              <a:defRPr/>
            </a:lvl8pPr>
            <a:lvl9pPr marL="4114800" lvl="8" indent="-368300">
              <a:spcBef>
                <a:spcPts val="0"/>
              </a:spcBef>
              <a:spcAft>
                <a:spcPts val="0"/>
              </a:spcAft>
              <a:buSzPts val="2200"/>
              <a:buChar char="■"/>
              <a:defRPr/>
            </a:lvl9pPr>
          </a:lstStyle>
          <a:p>
            <a:endParaRPr/>
          </a:p>
        </p:txBody>
      </p:sp>
      <p:sp>
        <p:nvSpPr>
          <p:cNvPr id="40" name="Google Shape;40;p9"/>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498720" y="6768920"/>
            <a:ext cx="9598200" cy="968100"/>
          </a:xfrm>
          <a:prstGeom prst="rect">
            <a:avLst/>
          </a:prstGeom>
        </p:spPr>
        <p:txBody>
          <a:bodyPr spcFirstLastPara="1" wrap="square" lIns="146275" tIns="146275" rIns="146275" bIns="146275" anchor="ctr" anchorCtr="0">
            <a:normAutofit/>
          </a:bodyPr>
          <a:lstStyle>
            <a:lvl1pPr marL="457200" lvl="0" indent="-228600">
              <a:lnSpc>
                <a:spcPct val="100000"/>
              </a:lnSpc>
              <a:spcBef>
                <a:spcPts val="0"/>
              </a:spcBef>
              <a:spcAft>
                <a:spcPts val="0"/>
              </a:spcAft>
              <a:buSzPts val="2900"/>
              <a:buNone/>
              <a:defRPr/>
            </a:lvl1pPr>
          </a:lstStyle>
          <a:p>
            <a:endParaRPr/>
          </a:p>
        </p:txBody>
      </p:sp>
      <p:sp>
        <p:nvSpPr>
          <p:cNvPr id="43" name="Google Shape;43;p10"/>
          <p:cNvSpPr txBox="1">
            <a:spLocks noGrp="1"/>
          </p:cNvSpPr>
          <p:nvPr>
            <p:ph type="sldNum" idx="12"/>
          </p:nvPr>
        </p:nvSpPr>
        <p:spPr>
          <a:xfrm>
            <a:off x="13555933" y="7461147"/>
            <a:ext cx="877800" cy="629700"/>
          </a:xfrm>
          <a:prstGeom prst="rect">
            <a:avLst/>
          </a:prstGeom>
        </p:spPr>
        <p:txBody>
          <a:bodyPr spcFirstLastPara="1" wrap="square" lIns="146275" tIns="146275" rIns="146275" bIns="146275" anchor="ctr" anchorCtr="0">
            <a:norm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21" Type="http://schemas.openxmlformats.org/officeDocument/2006/relationships/theme" Target="../theme/theme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98720" y="712040"/>
            <a:ext cx="13632900" cy="916200"/>
          </a:xfrm>
          <a:prstGeom prst="rect">
            <a:avLst/>
          </a:prstGeom>
          <a:noFill/>
          <a:ln>
            <a:noFill/>
          </a:ln>
        </p:spPr>
        <p:txBody>
          <a:bodyPr spcFirstLastPara="1" wrap="square" lIns="146275" tIns="146275" rIns="146275" bIns="146275" anchor="t" anchorCtr="0">
            <a:normAutofit/>
          </a:bodyPr>
          <a:lstStyle>
            <a:lvl1pPr lvl="0">
              <a:spcBef>
                <a:spcPts val="0"/>
              </a:spcBef>
              <a:spcAft>
                <a:spcPts val="0"/>
              </a:spcAft>
              <a:buClr>
                <a:schemeClr val="dk1"/>
              </a:buClr>
              <a:buSzPts val="4500"/>
              <a:buNone/>
              <a:defRPr sz="4500">
                <a:solidFill>
                  <a:schemeClr val="dk1"/>
                </a:solidFill>
              </a:defRPr>
            </a:lvl1pPr>
            <a:lvl2pPr lvl="1">
              <a:spcBef>
                <a:spcPts val="0"/>
              </a:spcBef>
              <a:spcAft>
                <a:spcPts val="0"/>
              </a:spcAft>
              <a:buClr>
                <a:schemeClr val="dk1"/>
              </a:buClr>
              <a:buSzPts val="4500"/>
              <a:buNone/>
              <a:defRPr sz="4500">
                <a:solidFill>
                  <a:schemeClr val="dk1"/>
                </a:solidFill>
              </a:defRPr>
            </a:lvl2pPr>
            <a:lvl3pPr lvl="2">
              <a:spcBef>
                <a:spcPts val="0"/>
              </a:spcBef>
              <a:spcAft>
                <a:spcPts val="0"/>
              </a:spcAft>
              <a:buClr>
                <a:schemeClr val="dk1"/>
              </a:buClr>
              <a:buSzPts val="4500"/>
              <a:buNone/>
              <a:defRPr sz="4500">
                <a:solidFill>
                  <a:schemeClr val="dk1"/>
                </a:solidFill>
              </a:defRPr>
            </a:lvl3pPr>
            <a:lvl4pPr lvl="3">
              <a:spcBef>
                <a:spcPts val="0"/>
              </a:spcBef>
              <a:spcAft>
                <a:spcPts val="0"/>
              </a:spcAft>
              <a:buClr>
                <a:schemeClr val="dk1"/>
              </a:buClr>
              <a:buSzPts val="4500"/>
              <a:buNone/>
              <a:defRPr sz="4500">
                <a:solidFill>
                  <a:schemeClr val="dk1"/>
                </a:solidFill>
              </a:defRPr>
            </a:lvl4pPr>
            <a:lvl5pPr lvl="4">
              <a:spcBef>
                <a:spcPts val="0"/>
              </a:spcBef>
              <a:spcAft>
                <a:spcPts val="0"/>
              </a:spcAft>
              <a:buClr>
                <a:schemeClr val="dk1"/>
              </a:buClr>
              <a:buSzPts val="4500"/>
              <a:buNone/>
              <a:defRPr sz="4500">
                <a:solidFill>
                  <a:schemeClr val="dk1"/>
                </a:solidFill>
              </a:defRPr>
            </a:lvl5pPr>
            <a:lvl6pPr lvl="5">
              <a:spcBef>
                <a:spcPts val="0"/>
              </a:spcBef>
              <a:spcAft>
                <a:spcPts val="0"/>
              </a:spcAft>
              <a:buClr>
                <a:schemeClr val="dk1"/>
              </a:buClr>
              <a:buSzPts val="4500"/>
              <a:buNone/>
              <a:defRPr sz="4500">
                <a:solidFill>
                  <a:schemeClr val="dk1"/>
                </a:solidFill>
              </a:defRPr>
            </a:lvl6pPr>
            <a:lvl7pPr lvl="6">
              <a:spcBef>
                <a:spcPts val="0"/>
              </a:spcBef>
              <a:spcAft>
                <a:spcPts val="0"/>
              </a:spcAft>
              <a:buClr>
                <a:schemeClr val="dk1"/>
              </a:buClr>
              <a:buSzPts val="4500"/>
              <a:buNone/>
              <a:defRPr sz="4500">
                <a:solidFill>
                  <a:schemeClr val="dk1"/>
                </a:solidFill>
              </a:defRPr>
            </a:lvl7pPr>
            <a:lvl8pPr lvl="7">
              <a:spcBef>
                <a:spcPts val="0"/>
              </a:spcBef>
              <a:spcAft>
                <a:spcPts val="0"/>
              </a:spcAft>
              <a:buClr>
                <a:schemeClr val="dk1"/>
              </a:buClr>
              <a:buSzPts val="4500"/>
              <a:buNone/>
              <a:defRPr sz="4500">
                <a:solidFill>
                  <a:schemeClr val="dk1"/>
                </a:solidFill>
              </a:defRPr>
            </a:lvl8pPr>
            <a:lvl9pPr lvl="8">
              <a:spcBef>
                <a:spcPts val="0"/>
              </a:spcBef>
              <a:spcAft>
                <a:spcPts val="0"/>
              </a:spcAft>
              <a:buClr>
                <a:schemeClr val="dk1"/>
              </a:buClr>
              <a:buSzPts val="4500"/>
              <a:buNone/>
              <a:defRPr sz="4500">
                <a:solidFill>
                  <a:schemeClr val="dk1"/>
                </a:solidFill>
              </a:defRPr>
            </a:lvl9pPr>
          </a:lstStyle>
          <a:p>
            <a:endParaRPr/>
          </a:p>
        </p:txBody>
      </p:sp>
      <p:sp>
        <p:nvSpPr>
          <p:cNvPr id="7" name="Google Shape;7;p1"/>
          <p:cNvSpPr txBox="1">
            <a:spLocks noGrp="1"/>
          </p:cNvSpPr>
          <p:nvPr>
            <p:ph type="body" idx="1"/>
          </p:nvPr>
        </p:nvSpPr>
        <p:spPr>
          <a:xfrm>
            <a:off x="498720" y="1843960"/>
            <a:ext cx="13632900" cy="5466300"/>
          </a:xfrm>
          <a:prstGeom prst="rect">
            <a:avLst/>
          </a:prstGeom>
          <a:noFill/>
          <a:ln>
            <a:noFill/>
          </a:ln>
        </p:spPr>
        <p:txBody>
          <a:bodyPr spcFirstLastPara="1" wrap="square" lIns="146275" tIns="146275" rIns="146275" bIns="146275" anchor="t" anchorCtr="0">
            <a:normAutofit/>
          </a:bodyPr>
          <a:lstStyle>
            <a:lvl1pPr marL="457200" lvl="0" indent="-412750">
              <a:lnSpc>
                <a:spcPct val="115000"/>
              </a:lnSpc>
              <a:spcBef>
                <a:spcPts val="0"/>
              </a:spcBef>
              <a:spcAft>
                <a:spcPts val="0"/>
              </a:spcAft>
              <a:buClr>
                <a:schemeClr val="dk2"/>
              </a:buClr>
              <a:buSzPts val="2900"/>
              <a:buChar char="●"/>
              <a:defRPr sz="2900">
                <a:solidFill>
                  <a:schemeClr val="dk2"/>
                </a:solidFill>
              </a:defRPr>
            </a:lvl1pPr>
            <a:lvl2pPr marL="914400" lvl="1" indent="-368300">
              <a:lnSpc>
                <a:spcPct val="115000"/>
              </a:lnSpc>
              <a:spcBef>
                <a:spcPts val="0"/>
              </a:spcBef>
              <a:spcAft>
                <a:spcPts val="0"/>
              </a:spcAft>
              <a:buClr>
                <a:schemeClr val="dk2"/>
              </a:buClr>
              <a:buSzPts val="2200"/>
              <a:buChar char="○"/>
              <a:defRPr sz="2200">
                <a:solidFill>
                  <a:schemeClr val="dk2"/>
                </a:solidFill>
              </a:defRPr>
            </a:lvl2pPr>
            <a:lvl3pPr marL="1371600" lvl="2" indent="-368300">
              <a:lnSpc>
                <a:spcPct val="115000"/>
              </a:lnSpc>
              <a:spcBef>
                <a:spcPts val="0"/>
              </a:spcBef>
              <a:spcAft>
                <a:spcPts val="0"/>
              </a:spcAft>
              <a:buClr>
                <a:schemeClr val="dk2"/>
              </a:buClr>
              <a:buSzPts val="2200"/>
              <a:buChar char="■"/>
              <a:defRPr sz="2200">
                <a:solidFill>
                  <a:schemeClr val="dk2"/>
                </a:solidFill>
              </a:defRPr>
            </a:lvl3pPr>
            <a:lvl4pPr marL="1828800" lvl="3" indent="-368300">
              <a:lnSpc>
                <a:spcPct val="115000"/>
              </a:lnSpc>
              <a:spcBef>
                <a:spcPts val="0"/>
              </a:spcBef>
              <a:spcAft>
                <a:spcPts val="0"/>
              </a:spcAft>
              <a:buClr>
                <a:schemeClr val="dk2"/>
              </a:buClr>
              <a:buSzPts val="2200"/>
              <a:buChar char="●"/>
              <a:defRPr sz="2200">
                <a:solidFill>
                  <a:schemeClr val="dk2"/>
                </a:solidFill>
              </a:defRPr>
            </a:lvl4pPr>
            <a:lvl5pPr marL="2286000" lvl="4" indent="-368300">
              <a:lnSpc>
                <a:spcPct val="115000"/>
              </a:lnSpc>
              <a:spcBef>
                <a:spcPts val="0"/>
              </a:spcBef>
              <a:spcAft>
                <a:spcPts val="0"/>
              </a:spcAft>
              <a:buClr>
                <a:schemeClr val="dk2"/>
              </a:buClr>
              <a:buSzPts val="2200"/>
              <a:buChar char="○"/>
              <a:defRPr sz="2200">
                <a:solidFill>
                  <a:schemeClr val="dk2"/>
                </a:solidFill>
              </a:defRPr>
            </a:lvl5pPr>
            <a:lvl6pPr marL="2743200" lvl="5" indent="-368300">
              <a:lnSpc>
                <a:spcPct val="115000"/>
              </a:lnSpc>
              <a:spcBef>
                <a:spcPts val="0"/>
              </a:spcBef>
              <a:spcAft>
                <a:spcPts val="0"/>
              </a:spcAft>
              <a:buClr>
                <a:schemeClr val="dk2"/>
              </a:buClr>
              <a:buSzPts val="2200"/>
              <a:buChar char="■"/>
              <a:defRPr sz="2200">
                <a:solidFill>
                  <a:schemeClr val="dk2"/>
                </a:solidFill>
              </a:defRPr>
            </a:lvl6pPr>
            <a:lvl7pPr marL="3200400" lvl="6" indent="-368300">
              <a:lnSpc>
                <a:spcPct val="115000"/>
              </a:lnSpc>
              <a:spcBef>
                <a:spcPts val="0"/>
              </a:spcBef>
              <a:spcAft>
                <a:spcPts val="0"/>
              </a:spcAft>
              <a:buClr>
                <a:schemeClr val="dk2"/>
              </a:buClr>
              <a:buSzPts val="2200"/>
              <a:buChar char="●"/>
              <a:defRPr sz="2200">
                <a:solidFill>
                  <a:schemeClr val="dk2"/>
                </a:solidFill>
              </a:defRPr>
            </a:lvl7pPr>
            <a:lvl8pPr marL="3657600" lvl="7" indent="-368300">
              <a:lnSpc>
                <a:spcPct val="115000"/>
              </a:lnSpc>
              <a:spcBef>
                <a:spcPts val="0"/>
              </a:spcBef>
              <a:spcAft>
                <a:spcPts val="0"/>
              </a:spcAft>
              <a:buClr>
                <a:schemeClr val="dk2"/>
              </a:buClr>
              <a:buSzPts val="2200"/>
              <a:buChar char="○"/>
              <a:defRPr sz="2200">
                <a:solidFill>
                  <a:schemeClr val="dk2"/>
                </a:solidFill>
              </a:defRPr>
            </a:lvl8pPr>
            <a:lvl9pPr marL="4114800" lvl="8" indent="-368300">
              <a:lnSpc>
                <a:spcPct val="115000"/>
              </a:lnSpc>
              <a:spcBef>
                <a:spcPts val="0"/>
              </a:spcBef>
              <a:spcAft>
                <a:spcPts val="0"/>
              </a:spcAft>
              <a:buClr>
                <a:schemeClr val="dk2"/>
              </a:buClr>
              <a:buSzPts val="2200"/>
              <a:buChar char="■"/>
              <a:defRPr sz="2200">
                <a:solidFill>
                  <a:schemeClr val="dk2"/>
                </a:solidFill>
              </a:defRPr>
            </a:lvl9pPr>
          </a:lstStyle>
          <a:p>
            <a:endParaRPr/>
          </a:p>
        </p:txBody>
      </p:sp>
      <p:sp>
        <p:nvSpPr>
          <p:cNvPr id="8" name="Google Shape;8;p1"/>
          <p:cNvSpPr txBox="1">
            <a:spLocks noGrp="1"/>
          </p:cNvSpPr>
          <p:nvPr>
            <p:ph type="sldNum" idx="12"/>
          </p:nvPr>
        </p:nvSpPr>
        <p:spPr>
          <a:xfrm>
            <a:off x="13555933" y="7461147"/>
            <a:ext cx="877800" cy="629700"/>
          </a:xfrm>
          <a:prstGeom prst="rect">
            <a:avLst/>
          </a:prstGeom>
          <a:noFill/>
          <a:ln>
            <a:noFill/>
          </a:ln>
        </p:spPr>
        <p:txBody>
          <a:bodyPr spcFirstLastPara="1" wrap="square" lIns="146275" tIns="146275" rIns="146275" bIns="146275" anchor="ctr" anchorCtr="0">
            <a:normAutofit/>
          </a:bodyPr>
          <a:lstStyle>
            <a:lvl1pPr lvl="0" algn="r">
              <a:buNone/>
              <a:defRPr sz="1600">
                <a:solidFill>
                  <a:schemeClr val="dk2"/>
                </a:solidFill>
              </a:defRPr>
            </a:lvl1pPr>
            <a:lvl2pPr lvl="1" algn="r">
              <a:buNone/>
              <a:defRPr sz="1600">
                <a:solidFill>
                  <a:schemeClr val="dk2"/>
                </a:solidFill>
              </a:defRPr>
            </a:lvl2pPr>
            <a:lvl3pPr lvl="2" algn="r">
              <a:buNone/>
              <a:defRPr sz="1600">
                <a:solidFill>
                  <a:schemeClr val="dk2"/>
                </a:solidFill>
              </a:defRPr>
            </a:lvl3pPr>
            <a:lvl4pPr lvl="3" algn="r">
              <a:buNone/>
              <a:defRPr sz="1600">
                <a:solidFill>
                  <a:schemeClr val="dk2"/>
                </a:solidFill>
              </a:defRPr>
            </a:lvl4pPr>
            <a:lvl5pPr lvl="4" algn="r">
              <a:buNone/>
              <a:defRPr sz="1600">
                <a:solidFill>
                  <a:schemeClr val="dk2"/>
                </a:solidFill>
              </a:defRPr>
            </a:lvl5pPr>
            <a:lvl6pPr lvl="5" algn="r">
              <a:buNone/>
              <a:defRPr sz="1600">
                <a:solidFill>
                  <a:schemeClr val="dk2"/>
                </a:solidFill>
              </a:defRPr>
            </a:lvl6pPr>
            <a:lvl7pPr lvl="6" algn="r">
              <a:buNone/>
              <a:defRPr sz="1600">
                <a:solidFill>
                  <a:schemeClr val="dk2"/>
                </a:solidFill>
              </a:defRPr>
            </a:lvl7pPr>
            <a:lvl8pPr lvl="7" algn="r">
              <a:buNone/>
              <a:defRPr sz="1600">
                <a:solidFill>
                  <a:schemeClr val="dk2"/>
                </a:solidFill>
              </a:defRPr>
            </a:lvl8pPr>
            <a:lvl9pPr lvl="8" algn="r">
              <a:buNone/>
              <a:defRPr sz="1600">
                <a:solidFill>
                  <a:schemeClr val="dk2"/>
                </a:solidFill>
              </a:defRPr>
            </a:lvl9pPr>
          </a:lstStyle>
          <a:p>
            <a:pPr marL="0" lvl="0" indent="0" algn="r" rtl="0">
              <a:spcBef>
                <a:spcPts val="0"/>
              </a:spcBef>
              <a:spcAft>
                <a:spcPts val="0"/>
              </a:spcAft>
              <a:buNone/>
            </a:pPr>
            <a:fld id="{00000000-1234-1234-1234-123412341234}" type="slidenum">
              <a:rPr lang="en-US"/>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 id="2147483660" r:id="rId13"/>
    <p:sldLayoutId id="2147483661" r:id="rId14"/>
    <p:sldLayoutId id="2147483662" r:id="rId15"/>
    <p:sldLayoutId id="2147483663" r:id="rId16"/>
    <p:sldLayoutId id="2147483664" r:id="rId17"/>
    <p:sldLayoutId id="2147483665" r:id="rId18"/>
    <p:sldLayoutId id="2147483666" r:id="rId19"/>
    <p:sldLayoutId id="2147483667" r:id="rId20"/>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10.xml"/><Relationship Id="rId1" Type="http://schemas.openxmlformats.org/officeDocument/2006/relationships/slideLayout" Target="../slideLayouts/slideLayout18.xml"/></Relationships>
</file>

<file path=ppt/slides/_rels/slide11.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11.xml"/><Relationship Id="rId1" Type="http://schemas.openxmlformats.org/officeDocument/2006/relationships/slideLayout" Target="../slideLayouts/slideLayout17.xml"/><Relationship Id="rId4" Type="http://schemas.openxmlformats.org/officeDocument/2006/relationships/image" Target="../media/image18.jpg"/></Relationships>
</file>

<file path=ppt/slides/_rels/slide12.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12.xml"/><Relationship Id="rId1" Type="http://schemas.openxmlformats.org/officeDocument/2006/relationships/slideLayout" Target="../slideLayouts/slideLayout17.xml"/><Relationship Id="rId4" Type="http://schemas.openxmlformats.org/officeDocument/2006/relationships/image" Target="../media/image20.jpg"/></Relationships>
</file>

<file path=ppt/slides/_rels/slide13.xml.rels><?xml version="1.0" encoding="UTF-8" standalone="yes"?>
<Relationships xmlns="http://schemas.openxmlformats.org/package/2006/relationships"><Relationship Id="rId3" Type="http://schemas.openxmlformats.org/officeDocument/2006/relationships/image" Target="../media/image21.jpg"/><Relationship Id="rId2" Type="http://schemas.openxmlformats.org/officeDocument/2006/relationships/notesSlide" Target="../notesSlides/notesSlide13.xml"/><Relationship Id="rId1" Type="http://schemas.openxmlformats.org/officeDocument/2006/relationships/slideLayout" Target="../slideLayouts/slideLayout17.xml"/><Relationship Id="rId4" Type="http://schemas.openxmlformats.org/officeDocument/2006/relationships/image" Target="../media/image22.jpg"/></Relationships>
</file>

<file path=ppt/slides/_rels/slide14.xml.rels><?xml version="1.0" encoding="UTF-8" standalone="yes"?>
<Relationships xmlns="http://schemas.openxmlformats.org/package/2006/relationships"><Relationship Id="rId3" Type="http://schemas.openxmlformats.org/officeDocument/2006/relationships/image" Target="../media/image23.jpg"/><Relationship Id="rId2" Type="http://schemas.openxmlformats.org/officeDocument/2006/relationships/notesSlide" Target="../notesSlides/notesSlide14.xml"/><Relationship Id="rId1" Type="http://schemas.openxmlformats.org/officeDocument/2006/relationships/slideLayout" Target="../slideLayouts/slideLayout17.xml"/></Relationships>
</file>

<file path=ppt/slides/_rels/slide15.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5.xml"/><Relationship Id="rId1" Type="http://schemas.openxmlformats.org/officeDocument/2006/relationships/slideLayout" Target="../slideLayouts/slideLayout17.xml"/><Relationship Id="rId4" Type="http://schemas.openxmlformats.org/officeDocument/2006/relationships/image" Target="../media/image25.png"/></Relationships>
</file>

<file path=ppt/slides/_rels/slide16.xml.rels><?xml version="1.0" encoding="UTF-8" standalone="yes"?>
<Relationships xmlns="http://schemas.openxmlformats.org/package/2006/relationships"><Relationship Id="rId3" Type="http://schemas.openxmlformats.org/officeDocument/2006/relationships/image" Target="../media/image26.jpg"/><Relationship Id="rId2" Type="http://schemas.openxmlformats.org/officeDocument/2006/relationships/notesSlide" Target="../notesSlides/notesSlide16.xml"/><Relationship Id="rId1" Type="http://schemas.openxmlformats.org/officeDocument/2006/relationships/slideLayout" Target="../slideLayouts/slideLayout17.xml"/><Relationship Id="rId5" Type="http://schemas.openxmlformats.org/officeDocument/2006/relationships/image" Target="../media/image28.png"/><Relationship Id="rId4" Type="http://schemas.openxmlformats.org/officeDocument/2006/relationships/image" Target="../media/image27.jpg"/></Relationships>
</file>

<file path=ppt/slides/_rels/slide17.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7.xml"/><Relationship Id="rId1" Type="http://schemas.openxmlformats.org/officeDocument/2006/relationships/slideLayout" Target="../slideLayouts/slideLayout17.xml"/><Relationship Id="rId4" Type="http://schemas.openxmlformats.org/officeDocument/2006/relationships/image" Target="../media/image30.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15.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11.xml"/></Relationships>
</file>

<file path=ppt/slides/_rels/slide2.xml.rels><?xml version="1.0" encoding="UTF-8" standalone="yes"?>
<Relationships xmlns="http://schemas.openxmlformats.org/package/2006/relationships"><Relationship Id="rId3" Type="http://schemas.openxmlformats.org/officeDocument/2006/relationships/image" Target="../media/image5.jpg"/><Relationship Id="rId2" Type="http://schemas.openxmlformats.org/officeDocument/2006/relationships/notesSlide" Target="../notesSlides/notesSlide2.xml"/><Relationship Id="rId1" Type="http://schemas.openxmlformats.org/officeDocument/2006/relationships/slideLayout" Target="../slideLayouts/slideLayout13.xml"/></Relationships>
</file>

<file path=ppt/slides/_rels/slide20.xml.rels><?xml version="1.0" encoding="UTF-8" standalone="yes"?>
<Relationships xmlns="http://schemas.openxmlformats.org/package/2006/relationships"><Relationship Id="rId3" Type="http://schemas.openxmlformats.org/officeDocument/2006/relationships/image" Target="../media/image31.png"/><Relationship Id="rId2" Type="http://schemas.openxmlformats.org/officeDocument/2006/relationships/notesSlide" Target="../notesSlides/notesSlide20.xml"/><Relationship Id="rId1" Type="http://schemas.openxmlformats.org/officeDocument/2006/relationships/slideLayout" Target="../slideLayouts/slideLayout13.xml"/></Relationships>
</file>

<file path=ppt/slides/_rels/slide21.xml.rels><?xml version="1.0" encoding="UTF-8" standalone="yes"?>
<Relationships xmlns="http://schemas.openxmlformats.org/package/2006/relationships"><Relationship Id="rId3" Type="http://schemas.openxmlformats.org/officeDocument/2006/relationships/image" Target="../media/image32.png"/><Relationship Id="rId2" Type="http://schemas.openxmlformats.org/officeDocument/2006/relationships/notesSlide" Target="../notesSlides/notesSlide21.xml"/><Relationship Id="rId1" Type="http://schemas.openxmlformats.org/officeDocument/2006/relationships/slideLayout" Target="../slideLayouts/slideLayout19.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g"/><Relationship Id="rId2" Type="http://schemas.openxmlformats.org/officeDocument/2006/relationships/notesSlide" Target="../notesSlides/notesSlide22.xml"/><Relationship Id="rId1" Type="http://schemas.openxmlformats.org/officeDocument/2006/relationships/slideLayout" Target="../slideLayouts/slideLayout19.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3.xml"/><Relationship Id="rId1" Type="http://schemas.openxmlformats.org/officeDocument/2006/relationships/slideLayout" Target="../slideLayouts/slideLayout20.xml"/></Relationships>
</file>

<file path=ppt/slides/_rels/slide3.xml.rels><?xml version="1.0" encoding="UTF-8" standalone="yes"?>
<Relationships xmlns="http://schemas.openxmlformats.org/package/2006/relationships"><Relationship Id="rId3" Type="http://schemas.openxmlformats.org/officeDocument/2006/relationships/image" Target="../media/image6.jpg"/><Relationship Id="rId2" Type="http://schemas.openxmlformats.org/officeDocument/2006/relationships/notesSlide" Target="../notesSlides/notesSlide3.xml"/><Relationship Id="rId1" Type="http://schemas.openxmlformats.org/officeDocument/2006/relationships/slideLayout" Target="../slideLayouts/slideLayout14.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5.xml"/></Relationships>
</file>

<file path=ppt/slides/_rels/slide5.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notesSlide" Target="../notesSlides/notesSlide5.xml"/><Relationship Id="rId1" Type="http://schemas.openxmlformats.org/officeDocument/2006/relationships/slideLayout" Target="../slideLayouts/slideLayout14.xml"/></Relationships>
</file>

<file path=ppt/slides/_rels/slide6.xml.rels><?xml version="1.0" encoding="UTF-8" standalone="yes"?>
<Relationships xmlns="http://schemas.openxmlformats.org/package/2006/relationships"><Relationship Id="rId3" Type="http://schemas.openxmlformats.org/officeDocument/2006/relationships/image" Target="../media/image8.jpg"/><Relationship Id="rId2" Type="http://schemas.openxmlformats.org/officeDocument/2006/relationships/notesSlide" Target="../notesSlides/notesSlide6.xml"/><Relationship Id="rId1" Type="http://schemas.openxmlformats.org/officeDocument/2006/relationships/slideLayout" Target="../slideLayouts/slideLayout15.xml"/><Relationship Id="rId4" Type="http://schemas.openxmlformats.org/officeDocument/2006/relationships/image" Target="../media/image9.jpg"/></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notesSlide" Target="../notesSlides/notesSlide7.xml"/><Relationship Id="rId1" Type="http://schemas.openxmlformats.org/officeDocument/2006/relationships/slideLayout" Target="../slideLayouts/slideLayout16.xml"/><Relationship Id="rId5" Type="http://schemas.openxmlformats.org/officeDocument/2006/relationships/image" Target="../media/image12.png"/><Relationship Id="rId4" Type="http://schemas.openxmlformats.org/officeDocument/2006/relationships/image" Target="../media/image11.jpg"/></Relationships>
</file>

<file path=ppt/slides/_rels/slide8.xml.rels><?xml version="1.0" encoding="UTF-8" standalone="yes"?>
<Relationships xmlns="http://schemas.openxmlformats.org/package/2006/relationships"><Relationship Id="rId3" Type="http://schemas.openxmlformats.org/officeDocument/2006/relationships/image" Target="../media/image13.jp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9.xml.rels><?xml version="1.0" encoding="UTF-8" standalone="yes"?>
<Relationships xmlns="http://schemas.openxmlformats.org/package/2006/relationships"><Relationship Id="rId3" Type="http://schemas.openxmlformats.org/officeDocument/2006/relationships/image" Target="../media/image14.jpg"/><Relationship Id="rId2" Type="http://schemas.openxmlformats.org/officeDocument/2006/relationships/notesSlide" Target="../notesSlides/notesSlide9.xml"/><Relationship Id="rId1" Type="http://schemas.openxmlformats.org/officeDocument/2006/relationships/slideLayout" Target="../slideLayouts/slideLayout18.xml"/><Relationship Id="rId4" Type="http://schemas.openxmlformats.org/officeDocument/2006/relationships/image" Target="../media/image15.jp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28"/>
        <p:cNvGrpSpPr/>
        <p:nvPr/>
      </p:nvGrpSpPr>
      <p:grpSpPr>
        <a:xfrm>
          <a:off x="0" y="0"/>
          <a:ext cx="0" cy="0"/>
          <a:chOff x="0" y="0"/>
          <a:chExt cx="0" cy="0"/>
        </a:xfrm>
      </p:grpSpPr>
      <p:sp>
        <p:nvSpPr>
          <p:cNvPr id="129" name="Google Shape;129;p22"/>
          <p:cNvSpPr txBox="1">
            <a:spLocks noGrp="1"/>
          </p:cNvSpPr>
          <p:nvPr>
            <p:ph type="title"/>
          </p:nvPr>
        </p:nvSpPr>
        <p:spPr>
          <a:xfrm>
            <a:off x="812750" y="4582050"/>
            <a:ext cx="8682900" cy="2487900"/>
          </a:xfrm>
          <a:prstGeom prst="rect">
            <a:avLst/>
          </a:prstGeom>
        </p:spPr>
        <p:txBody>
          <a:bodyPr spcFirstLastPara="1" wrap="square" lIns="146275" tIns="146275" rIns="146275" bIns="146275" anchor="t" anchorCtr="0">
            <a:normAutofit fontScale="90000"/>
          </a:bodyPr>
          <a:lstStyle/>
          <a:p>
            <a:pPr marL="0" lvl="0" indent="0" algn="l" rtl="0">
              <a:spcBef>
                <a:spcPts val="0"/>
              </a:spcBef>
              <a:spcAft>
                <a:spcPts val="0"/>
              </a:spcAft>
              <a:buClr>
                <a:schemeClr val="lt1"/>
              </a:buClr>
              <a:buSzPct val="117647"/>
              <a:buFont typeface="Trebuchet MS"/>
              <a:buNone/>
            </a:pPr>
            <a:r>
              <a:rPr lang="en-US" sz="5100"/>
              <a:t>Conservation Districts and Informed Solar Decisions for Landowners</a:t>
            </a:r>
            <a:endParaRPr/>
          </a:p>
        </p:txBody>
      </p:sp>
      <p:sp>
        <p:nvSpPr>
          <p:cNvPr id="130" name="Google Shape;130;p22"/>
          <p:cNvSpPr txBox="1"/>
          <p:nvPr/>
        </p:nvSpPr>
        <p:spPr>
          <a:xfrm>
            <a:off x="812750" y="7069950"/>
            <a:ext cx="4137900" cy="8004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sz="4000">
                <a:solidFill>
                  <a:schemeClr val="lt1"/>
                </a:solidFill>
                <a:latin typeface="Trebuchet MS"/>
                <a:ea typeface="Trebuchet MS"/>
                <a:cs typeface="Trebuchet MS"/>
                <a:sym typeface="Trebuchet MS"/>
              </a:rPr>
              <a:t>October, 2025</a:t>
            </a:r>
            <a:endParaRPr sz="400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0"/>
        <p:cNvGrpSpPr/>
        <p:nvPr/>
      </p:nvGrpSpPr>
      <p:grpSpPr>
        <a:xfrm>
          <a:off x="0" y="0"/>
          <a:ext cx="0" cy="0"/>
          <a:chOff x="0" y="0"/>
          <a:chExt cx="0" cy="0"/>
        </a:xfrm>
      </p:grpSpPr>
      <p:sp>
        <p:nvSpPr>
          <p:cNvPr id="211" name="Google Shape;211;p31"/>
          <p:cNvSpPr txBox="1">
            <a:spLocks noGrp="1"/>
          </p:cNvSpPr>
          <p:nvPr>
            <p:ph type="body" idx="1"/>
          </p:nvPr>
        </p:nvSpPr>
        <p:spPr>
          <a:xfrm>
            <a:off x="44200" y="1316300"/>
            <a:ext cx="4540500" cy="53703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a:t>Five conservation districts from diverse Colorado watersheds partnered with neighboring districts for the events: </a:t>
            </a:r>
            <a:endParaRPr/>
          </a:p>
          <a:p>
            <a:pPr marL="457200" lvl="0" indent="-374650" algn="l" rtl="0">
              <a:spcBef>
                <a:spcPts val="1900"/>
              </a:spcBef>
              <a:spcAft>
                <a:spcPts val="0"/>
              </a:spcAft>
              <a:buSzPts val="2300"/>
              <a:buChar char="●"/>
            </a:pPr>
            <a:r>
              <a:rPr lang="en-US" sz="2300"/>
              <a:t>Center CD (Rio Grande), </a:t>
            </a:r>
            <a:endParaRPr sz="2300"/>
          </a:p>
          <a:p>
            <a:pPr marL="457200" lvl="0" indent="-374650" algn="l" rtl="0">
              <a:spcBef>
                <a:spcPts val="0"/>
              </a:spcBef>
              <a:spcAft>
                <a:spcPts val="0"/>
              </a:spcAft>
              <a:buSzPts val="2300"/>
              <a:buChar char="●"/>
            </a:pPr>
            <a:r>
              <a:rPr lang="en-US" sz="2300"/>
              <a:t>Bookcliff CD (Colorado), </a:t>
            </a:r>
            <a:endParaRPr sz="2300"/>
          </a:p>
          <a:p>
            <a:pPr marL="457200" lvl="0" indent="-374650" algn="l" rtl="0">
              <a:spcBef>
                <a:spcPts val="0"/>
              </a:spcBef>
              <a:spcAft>
                <a:spcPts val="0"/>
              </a:spcAft>
              <a:buSzPts val="2300"/>
              <a:buChar char="●"/>
            </a:pPr>
            <a:r>
              <a:rPr lang="en-US" sz="2300"/>
              <a:t>Olney Boone CD (Lower Arkansas), </a:t>
            </a:r>
            <a:endParaRPr sz="2300"/>
          </a:p>
          <a:p>
            <a:pPr marL="457200" lvl="0" indent="-374650" algn="l" rtl="0">
              <a:spcBef>
                <a:spcPts val="0"/>
              </a:spcBef>
              <a:spcAft>
                <a:spcPts val="0"/>
              </a:spcAft>
              <a:buSzPts val="2300"/>
              <a:buChar char="●"/>
            </a:pPr>
            <a:r>
              <a:rPr lang="en-US" sz="2300"/>
              <a:t>Yuma County CD (Republican), </a:t>
            </a:r>
            <a:endParaRPr sz="2300"/>
          </a:p>
          <a:p>
            <a:pPr marL="457200" lvl="0" indent="-374650" algn="l" rtl="0">
              <a:spcBef>
                <a:spcPts val="0"/>
              </a:spcBef>
              <a:spcAft>
                <a:spcPts val="0"/>
              </a:spcAft>
              <a:buSzPts val="2300"/>
              <a:buChar char="●"/>
            </a:pPr>
            <a:r>
              <a:rPr lang="en-US" sz="2300"/>
              <a:t>High Desert CD (San Juan).</a:t>
            </a:r>
            <a:endParaRPr sz="2300"/>
          </a:p>
        </p:txBody>
      </p:sp>
      <p:pic>
        <p:nvPicPr>
          <p:cNvPr id="212" name="Google Shape;212;p31" title="Agrivoltaics Map.png"/>
          <p:cNvPicPr preferRelativeResize="0"/>
          <p:nvPr/>
        </p:nvPicPr>
        <p:blipFill rotWithShape="1">
          <a:blip r:embed="rId3">
            <a:alphaModFix/>
          </a:blip>
          <a:srcRect l="3489" t="4798" r="1435" b="4997"/>
          <a:stretch/>
        </p:blipFill>
        <p:spPr>
          <a:xfrm>
            <a:off x="4584700" y="433550"/>
            <a:ext cx="10045700" cy="7362501"/>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6"/>
        <p:cNvGrpSpPr/>
        <p:nvPr/>
      </p:nvGrpSpPr>
      <p:grpSpPr>
        <a:xfrm>
          <a:off x="0" y="0"/>
          <a:ext cx="0" cy="0"/>
          <a:chOff x="0" y="0"/>
          <a:chExt cx="0" cy="0"/>
        </a:xfrm>
      </p:grpSpPr>
      <p:sp>
        <p:nvSpPr>
          <p:cNvPr id="217" name="Google Shape;217;p32"/>
          <p:cNvSpPr txBox="1">
            <a:spLocks noGrp="1"/>
          </p:cNvSpPr>
          <p:nvPr>
            <p:ph type="title"/>
          </p:nvPr>
        </p:nvSpPr>
        <p:spPr>
          <a:xfrm>
            <a:off x="207775" y="1330500"/>
            <a:ext cx="5936400" cy="9870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a:t>Center CD Workshop</a:t>
            </a:r>
            <a:endParaRPr/>
          </a:p>
        </p:txBody>
      </p:sp>
      <p:pic>
        <p:nvPicPr>
          <p:cNvPr id="218" name="Google Shape;218;p32" title="SLV Solar communnity planning session (5).jpg"/>
          <p:cNvPicPr preferRelativeResize="0"/>
          <p:nvPr/>
        </p:nvPicPr>
        <p:blipFill>
          <a:blip r:embed="rId3">
            <a:alphaModFix/>
          </a:blip>
          <a:stretch>
            <a:fillRect/>
          </a:stretch>
        </p:blipFill>
        <p:spPr>
          <a:xfrm>
            <a:off x="8115725" y="152400"/>
            <a:ext cx="6125470" cy="7924803"/>
          </a:xfrm>
          <a:prstGeom prst="rect">
            <a:avLst/>
          </a:prstGeom>
          <a:noFill/>
          <a:ln>
            <a:noFill/>
          </a:ln>
        </p:spPr>
      </p:pic>
      <p:pic>
        <p:nvPicPr>
          <p:cNvPr id="219" name="Google Shape;219;p32" title="Fayanna and CSU Extension at Agrivolatics Workshop.jpeg"/>
          <p:cNvPicPr preferRelativeResize="0"/>
          <p:nvPr/>
        </p:nvPicPr>
        <p:blipFill>
          <a:blip r:embed="rId4">
            <a:alphaModFix/>
          </a:blip>
          <a:stretch>
            <a:fillRect/>
          </a:stretch>
        </p:blipFill>
        <p:spPr>
          <a:xfrm>
            <a:off x="286600" y="3515700"/>
            <a:ext cx="6259174" cy="4177877"/>
          </a:xfrm>
          <a:prstGeom prst="rect">
            <a:avLst/>
          </a:prstGeom>
          <a:noFill/>
          <a:ln>
            <a:noFill/>
          </a:ln>
        </p:spPr>
      </p:pic>
      <p:sp>
        <p:nvSpPr>
          <p:cNvPr id="220" name="Google Shape;220;p32"/>
          <p:cNvSpPr txBox="1"/>
          <p:nvPr/>
        </p:nvSpPr>
        <p:spPr>
          <a:xfrm>
            <a:off x="207775" y="2238700"/>
            <a:ext cx="7599000" cy="98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100">
                <a:solidFill>
                  <a:schemeClr val="dk1"/>
                </a:solidFill>
                <a:latin typeface="Roboto"/>
                <a:ea typeface="Roboto"/>
                <a:cs typeface="Roboto"/>
                <a:sym typeface="Roboto"/>
              </a:rPr>
              <a:t>Besides hosting a workshop they also set aside funding for legal/contract consultations for landowners who are approached by solar companies or are interested in converting</a:t>
            </a:r>
            <a:endParaRPr sz="2100">
              <a:solidFill>
                <a:schemeClr val="dk1"/>
              </a:solidFill>
              <a:latin typeface="Roboto"/>
              <a:ea typeface="Roboto"/>
              <a:cs typeface="Roboto"/>
              <a:sym typeface="Roboto"/>
            </a:endParaRPr>
          </a:p>
        </p:txBody>
      </p:sp>
      <p:sp>
        <p:nvSpPr>
          <p:cNvPr id="221" name="Google Shape;221;p32"/>
          <p:cNvSpPr txBox="1"/>
          <p:nvPr/>
        </p:nvSpPr>
        <p:spPr>
          <a:xfrm>
            <a:off x="286600" y="7693575"/>
            <a:ext cx="6259200" cy="3837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i="1">
                <a:solidFill>
                  <a:schemeClr val="dk1"/>
                </a:solidFill>
                <a:latin typeface="Roboto"/>
                <a:ea typeface="Roboto"/>
                <a:cs typeface="Roboto"/>
                <a:sym typeface="Roboto"/>
              </a:rPr>
              <a:t>Photo by Garth Schaefer</a:t>
            </a:r>
            <a:endParaRPr b="1" i="1">
              <a:solidFill>
                <a:schemeClr val="dk1"/>
              </a:solidFill>
              <a:latin typeface="Roboto"/>
              <a:ea typeface="Roboto"/>
              <a:cs typeface="Roboto"/>
              <a:sym typeface="Roboto"/>
            </a:endParaRPr>
          </a:p>
          <a:p>
            <a:pPr marL="0" lvl="0" indent="0" algn="l" rtl="0">
              <a:spcBef>
                <a:spcPts val="0"/>
              </a:spcBef>
              <a:spcAft>
                <a:spcPts val="0"/>
              </a:spcAft>
              <a:buNone/>
            </a:pPr>
            <a:endParaRPr b="1" i="1">
              <a:solidFill>
                <a:schemeClr val="dk1"/>
              </a:solidFill>
              <a:latin typeface="Roboto"/>
              <a:ea typeface="Roboto"/>
              <a:cs typeface="Roboto"/>
              <a:sym typeface="Roboto"/>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5"/>
        <p:cNvGrpSpPr/>
        <p:nvPr/>
      </p:nvGrpSpPr>
      <p:grpSpPr>
        <a:xfrm>
          <a:off x="0" y="0"/>
          <a:ext cx="0" cy="0"/>
          <a:chOff x="0" y="0"/>
          <a:chExt cx="0" cy="0"/>
        </a:xfrm>
      </p:grpSpPr>
      <p:sp>
        <p:nvSpPr>
          <p:cNvPr id="226" name="Google Shape;226;p33"/>
          <p:cNvSpPr txBox="1">
            <a:spLocks noGrp="1"/>
          </p:cNvSpPr>
          <p:nvPr>
            <p:ph type="title"/>
          </p:nvPr>
        </p:nvSpPr>
        <p:spPr>
          <a:xfrm>
            <a:off x="207775" y="1330500"/>
            <a:ext cx="7769700" cy="9870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a:t>High Desert CD Workshop</a:t>
            </a:r>
            <a:endParaRPr/>
          </a:p>
        </p:txBody>
      </p:sp>
      <p:sp>
        <p:nvSpPr>
          <p:cNvPr id="227" name="Google Shape;227;p33"/>
          <p:cNvSpPr txBox="1"/>
          <p:nvPr/>
        </p:nvSpPr>
        <p:spPr>
          <a:xfrm>
            <a:off x="207775" y="2238700"/>
            <a:ext cx="7599000" cy="119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100">
                <a:solidFill>
                  <a:schemeClr val="dk1"/>
                </a:solidFill>
                <a:latin typeface="Roboto"/>
                <a:ea typeface="Roboto"/>
                <a:cs typeface="Roboto"/>
                <a:sym typeface="Roboto"/>
              </a:rPr>
              <a:t>High Desert workshop is covering the basics of how agrovoltaics work, potential benefits for farmers and ranchers, and what the opportunities are in their region of Colorado. </a:t>
            </a:r>
            <a:endParaRPr sz="2100">
              <a:solidFill>
                <a:schemeClr val="dk1"/>
              </a:solidFill>
              <a:latin typeface="Roboto"/>
              <a:ea typeface="Roboto"/>
              <a:cs typeface="Roboto"/>
              <a:sym typeface="Roboto"/>
            </a:endParaRPr>
          </a:p>
        </p:txBody>
      </p:sp>
      <p:sp>
        <p:nvSpPr>
          <p:cNvPr id="228" name="Google Shape;228;p33"/>
          <p:cNvSpPr txBox="1"/>
          <p:nvPr/>
        </p:nvSpPr>
        <p:spPr>
          <a:xfrm>
            <a:off x="1087050" y="7693575"/>
            <a:ext cx="5458800" cy="53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i="1">
                <a:solidFill>
                  <a:schemeClr val="dk1"/>
                </a:solidFill>
                <a:latin typeface="Roboto"/>
                <a:ea typeface="Roboto"/>
                <a:cs typeface="Roboto"/>
                <a:sym typeface="Roboto"/>
              </a:rPr>
              <a:t>Photo by the Colorado Agrivoltaic Learning Center</a:t>
            </a:r>
            <a:endParaRPr b="1" i="1">
              <a:solidFill>
                <a:schemeClr val="dk1"/>
              </a:solidFill>
              <a:latin typeface="Roboto"/>
              <a:ea typeface="Roboto"/>
              <a:cs typeface="Roboto"/>
              <a:sym typeface="Roboto"/>
            </a:endParaRPr>
          </a:p>
          <a:p>
            <a:pPr marL="0" lvl="0" indent="0" algn="l" rtl="0">
              <a:spcBef>
                <a:spcPts val="0"/>
              </a:spcBef>
              <a:spcAft>
                <a:spcPts val="0"/>
              </a:spcAft>
              <a:buNone/>
            </a:pPr>
            <a:endParaRPr b="1" i="1">
              <a:solidFill>
                <a:schemeClr val="dk1"/>
              </a:solidFill>
              <a:latin typeface="Roboto"/>
              <a:ea typeface="Roboto"/>
              <a:cs typeface="Roboto"/>
              <a:sym typeface="Roboto"/>
            </a:endParaRPr>
          </a:p>
        </p:txBody>
      </p:sp>
      <p:pic>
        <p:nvPicPr>
          <p:cNvPr id="229" name="Google Shape;229;p33" title="Agrivoltaics Workshop (11 x 8.5 in) (8.5 x 11 in) (2).jpg"/>
          <p:cNvPicPr preferRelativeResize="0"/>
          <p:nvPr/>
        </p:nvPicPr>
        <p:blipFill>
          <a:blip r:embed="rId3">
            <a:alphaModFix/>
          </a:blip>
          <a:stretch>
            <a:fillRect/>
          </a:stretch>
        </p:blipFill>
        <p:spPr>
          <a:xfrm>
            <a:off x="8271750" y="152400"/>
            <a:ext cx="6121908" cy="7924800"/>
          </a:xfrm>
          <a:prstGeom prst="rect">
            <a:avLst/>
          </a:prstGeom>
          <a:noFill/>
          <a:ln>
            <a:noFill/>
          </a:ln>
        </p:spPr>
      </p:pic>
      <p:pic>
        <p:nvPicPr>
          <p:cNvPr id="230" name="Google Shape;230;p33"/>
          <p:cNvPicPr preferRelativeResize="0"/>
          <p:nvPr/>
        </p:nvPicPr>
        <p:blipFill rotWithShape="1">
          <a:blip r:embed="rId4">
            <a:alphaModFix/>
          </a:blip>
          <a:srcRect l="12156" r="12148"/>
          <a:stretch/>
        </p:blipFill>
        <p:spPr>
          <a:xfrm>
            <a:off x="1087049" y="3436900"/>
            <a:ext cx="4879002" cy="4299277"/>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4"/>
        <p:cNvGrpSpPr/>
        <p:nvPr/>
      </p:nvGrpSpPr>
      <p:grpSpPr>
        <a:xfrm>
          <a:off x="0" y="0"/>
          <a:ext cx="0" cy="0"/>
          <a:chOff x="0" y="0"/>
          <a:chExt cx="0" cy="0"/>
        </a:xfrm>
      </p:grpSpPr>
      <p:sp>
        <p:nvSpPr>
          <p:cNvPr id="235" name="Google Shape;235;p34"/>
          <p:cNvSpPr txBox="1">
            <a:spLocks noGrp="1"/>
          </p:cNvSpPr>
          <p:nvPr>
            <p:ph type="title"/>
          </p:nvPr>
        </p:nvSpPr>
        <p:spPr>
          <a:xfrm>
            <a:off x="207775" y="1330500"/>
            <a:ext cx="7769700" cy="9870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a:t>Olney Boone CD Workshop</a:t>
            </a:r>
            <a:endParaRPr/>
          </a:p>
        </p:txBody>
      </p:sp>
      <p:sp>
        <p:nvSpPr>
          <p:cNvPr id="236" name="Google Shape;236;p34"/>
          <p:cNvSpPr txBox="1"/>
          <p:nvPr/>
        </p:nvSpPr>
        <p:spPr>
          <a:xfrm>
            <a:off x="207775" y="2238700"/>
            <a:ext cx="7599000" cy="1198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100">
                <a:solidFill>
                  <a:schemeClr val="dk1"/>
                </a:solidFill>
                <a:latin typeface="Roboto"/>
                <a:ea typeface="Roboto"/>
                <a:cs typeface="Roboto"/>
                <a:sym typeface="Roboto"/>
              </a:rPr>
              <a:t>Partnering with neighboring districts, Olney Boone had a county commissioner panel, and a Q &amp; A with an attorney on how to deal with Solar Contracts</a:t>
            </a:r>
            <a:endParaRPr sz="2100">
              <a:solidFill>
                <a:schemeClr val="dk1"/>
              </a:solidFill>
              <a:latin typeface="Roboto"/>
              <a:ea typeface="Roboto"/>
              <a:cs typeface="Roboto"/>
              <a:sym typeface="Roboto"/>
            </a:endParaRPr>
          </a:p>
        </p:txBody>
      </p:sp>
      <p:sp>
        <p:nvSpPr>
          <p:cNvPr id="237" name="Google Shape;237;p34"/>
          <p:cNvSpPr txBox="1"/>
          <p:nvPr/>
        </p:nvSpPr>
        <p:spPr>
          <a:xfrm>
            <a:off x="586675" y="7565550"/>
            <a:ext cx="5458800" cy="53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i="1">
                <a:solidFill>
                  <a:schemeClr val="dk1"/>
                </a:solidFill>
                <a:latin typeface="Roboto"/>
                <a:ea typeface="Roboto"/>
                <a:cs typeface="Roboto"/>
                <a:sym typeface="Roboto"/>
              </a:rPr>
              <a:t>Photo by the Colorado Agrivoltaic Learning Center</a:t>
            </a:r>
            <a:endParaRPr b="1" i="1">
              <a:solidFill>
                <a:schemeClr val="dk1"/>
              </a:solidFill>
              <a:latin typeface="Roboto"/>
              <a:ea typeface="Roboto"/>
              <a:cs typeface="Roboto"/>
              <a:sym typeface="Roboto"/>
            </a:endParaRPr>
          </a:p>
        </p:txBody>
      </p:sp>
      <p:pic>
        <p:nvPicPr>
          <p:cNvPr id="238" name="Google Shape;238;p34" title="Agrivol Flyer2.docx.jpg"/>
          <p:cNvPicPr preferRelativeResize="0"/>
          <p:nvPr/>
        </p:nvPicPr>
        <p:blipFill rotWithShape="1">
          <a:blip r:embed="rId3">
            <a:alphaModFix/>
          </a:blip>
          <a:srcRect l="7553" t="7829" r="5429" b="1656"/>
          <a:stretch/>
        </p:blipFill>
        <p:spPr>
          <a:xfrm>
            <a:off x="8544900" y="315300"/>
            <a:ext cx="5770199" cy="7767601"/>
          </a:xfrm>
          <a:prstGeom prst="rect">
            <a:avLst/>
          </a:prstGeom>
          <a:noFill/>
          <a:ln>
            <a:noFill/>
          </a:ln>
        </p:spPr>
      </p:pic>
      <p:pic>
        <p:nvPicPr>
          <p:cNvPr id="239" name="Google Shape;239;p34"/>
          <p:cNvPicPr preferRelativeResize="0"/>
          <p:nvPr/>
        </p:nvPicPr>
        <p:blipFill rotWithShape="1">
          <a:blip r:embed="rId4">
            <a:alphaModFix/>
          </a:blip>
          <a:srcRect t="6814" b="6814"/>
          <a:stretch/>
        </p:blipFill>
        <p:spPr>
          <a:xfrm>
            <a:off x="586686" y="3564925"/>
            <a:ext cx="6175724" cy="4000620"/>
          </a:xfrm>
          <a:prstGeom prst="rect">
            <a:avLst/>
          </a:prstGeom>
          <a:noFill/>
          <a:ln w="19050" cap="flat" cmpd="sng">
            <a:solidFill>
              <a:srgbClr val="44546A"/>
            </a:solidFill>
            <a:prstDash val="solid"/>
            <a:round/>
            <a:headEnd type="none" w="sm" len="sm"/>
            <a:tailEnd type="none" w="sm" len="sm"/>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3"/>
        <p:cNvGrpSpPr/>
        <p:nvPr/>
      </p:nvGrpSpPr>
      <p:grpSpPr>
        <a:xfrm>
          <a:off x="0" y="0"/>
          <a:ext cx="0" cy="0"/>
          <a:chOff x="0" y="0"/>
          <a:chExt cx="0" cy="0"/>
        </a:xfrm>
      </p:grpSpPr>
      <p:sp>
        <p:nvSpPr>
          <p:cNvPr id="244" name="Google Shape;244;p35"/>
          <p:cNvSpPr txBox="1">
            <a:spLocks noGrp="1"/>
          </p:cNvSpPr>
          <p:nvPr>
            <p:ph type="title"/>
          </p:nvPr>
        </p:nvSpPr>
        <p:spPr>
          <a:xfrm>
            <a:off x="0" y="1125575"/>
            <a:ext cx="11461500" cy="9870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sz="4300"/>
              <a:t>Olney Boone CD Speaker- Byron Kominek</a:t>
            </a:r>
            <a:endParaRPr sz="4300"/>
          </a:p>
        </p:txBody>
      </p:sp>
      <p:sp>
        <p:nvSpPr>
          <p:cNvPr id="245" name="Google Shape;245;p35"/>
          <p:cNvSpPr txBox="1"/>
          <p:nvPr/>
        </p:nvSpPr>
        <p:spPr>
          <a:xfrm>
            <a:off x="144700" y="2002225"/>
            <a:ext cx="10512900" cy="6321900"/>
          </a:xfrm>
          <a:prstGeom prst="rect">
            <a:avLst/>
          </a:prstGeom>
          <a:noFill/>
          <a:ln>
            <a:noFill/>
          </a:ln>
        </p:spPr>
        <p:txBody>
          <a:bodyPr spcFirstLastPara="1" wrap="square" lIns="91425" tIns="91425" rIns="91425" bIns="91425" anchor="t" anchorCtr="0">
            <a:noAutofit/>
          </a:bodyPr>
          <a:lstStyle/>
          <a:p>
            <a:pPr marL="228600" lvl="0" indent="0" algn="l" rtl="0">
              <a:lnSpc>
                <a:spcPct val="115000"/>
              </a:lnSpc>
              <a:spcBef>
                <a:spcPts val="1200"/>
              </a:spcBef>
              <a:spcAft>
                <a:spcPts val="0"/>
              </a:spcAft>
              <a:buNone/>
            </a:pPr>
            <a:r>
              <a:rPr lang="en-US" sz="2100">
                <a:solidFill>
                  <a:schemeClr val="dk1"/>
                </a:solidFill>
                <a:latin typeface="Roboto"/>
                <a:ea typeface="Roboto"/>
                <a:cs typeface="Roboto"/>
                <a:sym typeface="Roboto"/>
              </a:rPr>
              <a:t>Byron Kominek, owner and executive director of Jack’s Solar Garden, was a highlight of the CSCB's June 2024 tour. Jacks Solar Garden, the most visited solar array in the USA, is a premier site for agrivoltaics. Facing the potential loss of his family farm, Kominek diversified his income streams to create this spectacular enterprise. His achievements demonstrate innovative approaches for producers to generate income.</a:t>
            </a:r>
            <a:endParaRPr sz="2100">
              <a:solidFill>
                <a:schemeClr val="dk1"/>
              </a:solidFill>
              <a:latin typeface="Roboto"/>
              <a:ea typeface="Roboto"/>
              <a:cs typeface="Roboto"/>
              <a:sym typeface="Roboto"/>
            </a:endParaRPr>
          </a:p>
          <a:p>
            <a:pPr marL="457200" lvl="0" indent="-361950" algn="l" rtl="0">
              <a:lnSpc>
                <a:spcPct val="115000"/>
              </a:lnSpc>
              <a:spcBef>
                <a:spcPts val="1200"/>
              </a:spcBef>
              <a:spcAft>
                <a:spcPts val="0"/>
              </a:spcAft>
              <a:buClr>
                <a:schemeClr val="dk1"/>
              </a:buClr>
              <a:buSzPts val="2100"/>
              <a:buFont typeface="Roboto"/>
              <a:buChar char="●"/>
            </a:pPr>
            <a:r>
              <a:rPr lang="en-US" sz="2100">
                <a:solidFill>
                  <a:schemeClr val="dk1"/>
                </a:solidFill>
                <a:latin typeface="Roboto"/>
                <a:ea typeface="Roboto"/>
                <a:cs typeface="Roboto"/>
                <a:sym typeface="Roboto"/>
              </a:rPr>
              <a:t>Education &amp; Outreach: Offers educational tours, workshops, outreach, research sites, and webinars.</a:t>
            </a:r>
            <a:endParaRPr sz="2100">
              <a:solidFill>
                <a:schemeClr val="dk1"/>
              </a:solidFill>
              <a:latin typeface="Roboto"/>
              <a:ea typeface="Roboto"/>
              <a:cs typeface="Roboto"/>
              <a:sym typeface="Roboto"/>
            </a:endParaRPr>
          </a:p>
          <a:p>
            <a:pPr marL="457200" lvl="0" indent="-361950" algn="l" rtl="0">
              <a:lnSpc>
                <a:spcPct val="115000"/>
              </a:lnSpc>
              <a:spcBef>
                <a:spcPts val="0"/>
              </a:spcBef>
              <a:spcAft>
                <a:spcPts val="0"/>
              </a:spcAft>
              <a:buClr>
                <a:schemeClr val="dk1"/>
              </a:buClr>
              <a:buSzPts val="2100"/>
              <a:buFont typeface="Roboto"/>
              <a:buChar char="●"/>
            </a:pPr>
            <a:r>
              <a:rPr lang="en-US" sz="2100">
                <a:solidFill>
                  <a:schemeClr val="dk1"/>
                </a:solidFill>
                <a:latin typeface="Roboto"/>
                <a:ea typeface="Roboto"/>
                <a:cs typeface="Roboto"/>
                <a:sym typeface="Roboto"/>
              </a:rPr>
              <a:t>Community Supported Agriculture (CSA): Provides fresh produce to the community.</a:t>
            </a:r>
            <a:endParaRPr sz="2100">
              <a:solidFill>
                <a:schemeClr val="dk1"/>
              </a:solidFill>
              <a:latin typeface="Roboto"/>
              <a:ea typeface="Roboto"/>
              <a:cs typeface="Roboto"/>
              <a:sym typeface="Roboto"/>
            </a:endParaRPr>
          </a:p>
          <a:p>
            <a:pPr marL="457200" lvl="0" indent="-361950" algn="l" rtl="0">
              <a:lnSpc>
                <a:spcPct val="115000"/>
              </a:lnSpc>
              <a:spcBef>
                <a:spcPts val="0"/>
              </a:spcBef>
              <a:spcAft>
                <a:spcPts val="0"/>
              </a:spcAft>
              <a:buClr>
                <a:schemeClr val="dk1"/>
              </a:buClr>
              <a:buSzPts val="2100"/>
              <a:buFont typeface="Roboto"/>
              <a:buChar char="●"/>
            </a:pPr>
            <a:r>
              <a:rPr lang="en-US" sz="2100">
                <a:solidFill>
                  <a:schemeClr val="dk1"/>
                </a:solidFill>
                <a:latin typeface="Roboto"/>
                <a:ea typeface="Roboto"/>
                <a:cs typeface="Roboto"/>
                <a:sym typeface="Roboto"/>
              </a:rPr>
              <a:t>Energy Sales: Sells energy to residents, businesses, and local governments via Xcel Energy's Solar*Rewards Program.</a:t>
            </a:r>
            <a:endParaRPr sz="2100">
              <a:solidFill>
                <a:schemeClr val="dk1"/>
              </a:solidFill>
              <a:latin typeface="Roboto"/>
              <a:ea typeface="Roboto"/>
              <a:cs typeface="Roboto"/>
              <a:sym typeface="Roboto"/>
            </a:endParaRPr>
          </a:p>
          <a:p>
            <a:pPr marL="457200" lvl="0" indent="-361950" algn="l" rtl="0">
              <a:lnSpc>
                <a:spcPct val="115000"/>
              </a:lnSpc>
              <a:spcBef>
                <a:spcPts val="0"/>
              </a:spcBef>
              <a:spcAft>
                <a:spcPts val="0"/>
              </a:spcAft>
              <a:buClr>
                <a:schemeClr val="dk1"/>
              </a:buClr>
              <a:buSzPts val="2100"/>
              <a:buFont typeface="Roboto"/>
              <a:buChar char="●"/>
            </a:pPr>
            <a:r>
              <a:rPr lang="en-US" sz="2100">
                <a:solidFill>
                  <a:schemeClr val="dk1"/>
                </a:solidFill>
                <a:latin typeface="Roboto"/>
                <a:ea typeface="Roboto"/>
                <a:cs typeface="Roboto"/>
                <a:sym typeface="Roboto"/>
              </a:rPr>
              <a:t>Low-Income Support: Donates 2% of electricity to low-income households through the Boulder County Housing Authority.</a:t>
            </a:r>
            <a:endParaRPr sz="2100">
              <a:solidFill>
                <a:schemeClr val="dk1"/>
              </a:solidFill>
              <a:latin typeface="Roboto"/>
              <a:ea typeface="Roboto"/>
              <a:cs typeface="Roboto"/>
              <a:sym typeface="Roboto"/>
            </a:endParaRPr>
          </a:p>
          <a:p>
            <a:pPr marL="457200" lvl="0" indent="-361950" algn="l" rtl="0">
              <a:lnSpc>
                <a:spcPct val="115000"/>
              </a:lnSpc>
              <a:spcBef>
                <a:spcPts val="0"/>
              </a:spcBef>
              <a:spcAft>
                <a:spcPts val="0"/>
              </a:spcAft>
              <a:buClr>
                <a:schemeClr val="dk1"/>
              </a:buClr>
              <a:buSzPts val="2100"/>
              <a:buFont typeface="Roboto"/>
              <a:buChar char="●"/>
            </a:pPr>
            <a:r>
              <a:rPr lang="en-US" sz="2100">
                <a:solidFill>
                  <a:schemeClr val="dk1"/>
                </a:solidFill>
                <a:latin typeface="Roboto"/>
                <a:ea typeface="Roboto"/>
                <a:cs typeface="Roboto"/>
                <a:sym typeface="Roboto"/>
              </a:rPr>
              <a:t>Agricultural Partnership: Collaborates with Sprout City Farms to cultivate crops, supply food to the community, and train young farmers in agrivoltaic techniques.</a:t>
            </a:r>
            <a:endParaRPr sz="2100">
              <a:solidFill>
                <a:schemeClr val="dk1"/>
              </a:solidFill>
              <a:latin typeface="Roboto"/>
              <a:ea typeface="Roboto"/>
              <a:cs typeface="Roboto"/>
              <a:sym typeface="Roboto"/>
            </a:endParaRPr>
          </a:p>
          <a:p>
            <a:pPr marL="0" lvl="0" indent="0" algn="l" rtl="0">
              <a:lnSpc>
                <a:spcPct val="115000"/>
              </a:lnSpc>
              <a:spcBef>
                <a:spcPts val="1200"/>
              </a:spcBef>
              <a:spcAft>
                <a:spcPts val="1200"/>
              </a:spcAft>
              <a:buNone/>
            </a:pPr>
            <a:endParaRPr sz="2100">
              <a:solidFill>
                <a:schemeClr val="dk1"/>
              </a:solidFill>
              <a:latin typeface="Roboto"/>
              <a:ea typeface="Roboto"/>
              <a:cs typeface="Roboto"/>
              <a:sym typeface="Roboto"/>
            </a:endParaRPr>
          </a:p>
        </p:txBody>
      </p:sp>
      <p:pic>
        <p:nvPicPr>
          <p:cNvPr id="246" name="Google Shape;246;p35" title="SheepInPanels.jpeg"/>
          <p:cNvPicPr preferRelativeResize="0"/>
          <p:nvPr/>
        </p:nvPicPr>
        <p:blipFill>
          <a:blip r:embed="rId3">
            <a:alphaModFix/>
          </a:blip>
          <a:stretch>
            <a:fillRect/>
          </a:stretch>
        </p:blipFill>
        <p:spPr>
          <a:xfrm>
            <a:off x="11035850" y="1635950"/>
            <a:ext cx="3594550" cy="4813050"/>
          </a:xfrm>
          <a:prstGeom prst="rect">
            <a:avLst/>
          </a:prstGeom>
          <a:noFill/>
          <a:ln>
            <a:noFill/>
          </a:ln>
        </p:spPr>
      </p:pic>
      <p:sp>
        <p:nvSpPr>
          <p:cNvPr id="247" name="Google Shape;247;p35"/>
          <p:cNvSpPr txBox="1"/>
          <p:nvPr/>
        </p:nvSpPr>
        <p:spPr>
          <a:xfrm>
            <a:off x="11035850" y="6449000"/>
            <a:ext cx="3594600" cy="4002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i="1">
                <a:solidFill>
                  <a:schemeClr val="lt1"/>
                </a:solidFill>
                <a:latin typeface="Roboto"/>
                <a:ea typeface="Roboto"/>
                <a:cs typeface="Roboto"/>
                <a:sym typeface="Roboto"/>
              </a:rPr>
              <a:t>Photo by Jacks Solar Garden</a:t>
            </a:r>
            <a:endParaRPr>
              <a:solidFill>
                <a:schemeClr val="lt1"/>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1"/>
        <p:cNvGrpSpPr/>
        <p:nvPr/>
      </p:nvGrpSpPr>
      <p:grpSpPr>
        <a:xfrm>
          <a:off x="0" y="0"/>
          <a:ext cx="0" cy="0"/>
          <a:chOff x="0" y="0"/>
          <a:chExt cx="0" cy="0"/>
        </a:xfrm>
      </p:grpSpPr>
      <p:sp>
        <p:nvSpPr>
          <p:cNvPr id="252" name="Google Shape;252;p36"/>
          <p:cNvSpPr txBox="1">
            <a:spLocks noGrp="1"/>
          </p:cNvSpPr>
          <p:nvPr>
            <p:ph type="title"/>
          </p:nvPr>
        </p:nvSpPr>
        <p:spPr>
          <a:xfrm>
            <a:off x="122425" y="1188625"/>
            <a:ext cx="7769700" cy="9870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a:t>Yuma County CD Workshop</a:t>
            </a:r>
            <a:endParaRPr/>
          </a:p>
        </p:txBody>
      </p:sp>
      <p:sp>
        <p:nvSpPr>
          <p:cNvPr id="253" name="Google Shape;253;p36"/>
          <p:cNvSpPr txBox="1"/>
          <p:nvPr/>
        </p:nvSpPr>
        <p:spPr>
          <a:xfrm>
            <a:off x="207775" y="2096825"/>
            <a:ext cx="7599000" cy="148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100">
                <a:solidFill>
                  <a:schemeClr val="dk1"/>
                </a:solidFill>
                <a:latin typeface="Roboto"/>
                <a:ea typeface="Roboto"/>
                <a:cs typeface="Roboto"/>
                <a:sym typeface="Roboto"/>
              </a:rPr>
              <a:t>In addition to hosting a workshop for Agrivoltaics, Yuma County developed a ‘concerns to consider and best practices’ document that they have shared with other districts on what to do if you are approached by a Solar company. </a:t>
            </a:r>
            <a:endParaRPr sz="2100">
              <a:solidFill>
                <a:schemeClr val="dk1"/>
              </a:solidFill>
              <a:latin typeface="Roboto"/>
              <a:ea typeface="Roboto"/>
              <a:cs typeface="Roboto"/>
              <a:sym typeface="Roboto"/>
            </a:endParaRPr>
          </a:p>
        </p:txBody>
      </p:sp>
      <p:sp>
        <p:nvSpPr>
          <p:cNvPr id="254" name="Google Shape;254;p36"/>
          <p:cNvSpPr txBox="1"/>
          <p:nvPr/>
        </p:nvSpPr>
        <p:spPr>
          <a:xfrm>
            <a:off x="6420025" y="4256700"/>
            <a:ext cx="1746600" cy="987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i="1">
                <a:solidFill>
                  <a:schemeClr val="dk1"/>
                </a:solidFill>
                <a:latin typeface="Roboto"/>
                <a:ea typeface="Roboto"/>
                <a:cs typeface="Roboto"/>
                <a:sym typeface="Roboto"/>
              </a:rPr>
              <a:t>Photo by the Jacks Solar Garden</a:t>
            </a:r>
            <a:endParaRPr b="1" i="1">
              <a:solidFill>
                <a:schemeClr val="dk1"/>
              </a:solidFill>
              <a:latin typeface="Roboto"/>
              <a:ea typeface="Roboto"/>
              <a:cs typeface="Roboto"/>
              <a:sym typeface="Roboto"/>
            </a:endParaRPr>
          </a:p>
          <a:p>
            <a:pPr marL="0" lvl="0" indent="0" algn="l" rtl="0">
              <a:spcBef>
                <a:spcPts val="0"/>
              </a:spcBef>
              <a:spcAft>
                <a:spcPts val="0"/>
              </a:spcAft>
              <a:buNone/>
            </a:pPr>
            <a:endParaRPr b="1" i="1">
              <a:solidFill>
                <a:schemeClr val="dk1"/>
              </a:solidFill>
              <a:latin typeface="Roboto"/>
              <a:ea typeface="Roboto"/>
              <a:cs typeface="Roboto"/>
              <a:sym typeface="Roboto"/>
            </a:endParaRPr>
          </a:p>
        </p:txBody>
      </p:sp>
      <p:pic>
        <p:nvPicPr>
          <p:cNvPr id="255" name="Google Shape;255;p36" title="2.png"/>
          <p:cNvPicPr preferRelativeResize="0"/>
          <p:nvPr/>
        </p:nvPicPr>
        <p:blipFill>
          <a:blip r:embed="rId3">
            <a:alphaModFix/>
          </a:blip>
          <a:stretch>
            <a:fillRect/>
          </a:stretch>
        </p:blipFill>
        <p:spPr>
          <a:xfrm>
            <a:off x="8390725" y="76163"/>
            <a:ext cx="6239687" cy="8077275"/>
          </a:xfrm>
          <a:prstGeom prst="rect">
            <a:avLst/>
          </a:prstGeom>
          <a:noFill/>
          <a:ln>
            <a:noFill/>
          </a:ln>
        </p:spPr>
      </p:pic>
      <p:pic>
        <p:nvPicPr>
          <p:cNvPr id="256" name="Google Shape;256;p36"/>
          <p:cNvPicPr preferRelativeResize="0"/>
          <p:nvPr/>
        </p:nvPicPr>
        <p:blipFill>
          <a:blip r:embed="rId4">
            <a:alphaModFix/>
          </a:blip>
          <a:stretch>
            <a:fillRect/>
          </a:stretch>
        </p:blipFill>
        <p:spPr>
          <a:xfrm>
            <a:off x="1042574" y="3720700"/>
            <a:ext cx="5377450" cy="4441725"/>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0"/>
        <p:cNvGrpSpPr/>
        <p:nvPr/>
      </p:nvGrpSpPr>
      <p:grpSpPr>
        <a:xfrm>
          <a:off x="0" y="0"/>
          <a:ext cx="0" cy="0"/>
          <a:chOff x="0" y="0"/>
          <a:chExt cx="0" cy="0"/>
        </a:xfrm>
      </p:grpSpPr>
      <p:sp>
        <p:nvSpPr>
          <p:cNvPr id="261" name="Google Shape;261;p37"/>
          <p:cNvSpPr/>
          <p:nvPr/>
        </p:nvSpPr>
        <p:spPr>
          <a:xfrm>
            <a:off x="7058925" y="5265075"/>
            <a:ext cx="7571400" cy="2964600"/>
          </a:xfrm>
          <a:prstGeom prst="rect">
            <a:avLst/>
          </a:prstGeom>
          <a:solidFill>
            <a:schemeClr val="lt1"/>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a:ea typeface="Roboto"/>
              <a:cs typeface="Roboto"/>
              <a:sym typeface="Roboto"/>
            </a:endParaRPr>
          </a:p>
        </p:txBody>
      </p:sp>
      <p:pic>
        <p:nvPicPr>
          <p:cNvPr id="262" name="Google Shape;262;p37" title="Solar Farm Project Talking Points_Page_1.jpg"/>
          <p:cNvPicPr preferRelativeResize="0"/>
          <p:nvPr/>
        </p:nvPicPr>
        <p:blipFill rotWithShape="1">
          <a:blip r:embed="rId3">
            <a:alphaModFix/>
          </a:blip>
          <a:srcRect t="1850" b="8301"/>
          <a:stretch/>
        </p:blipFill>
        <p:spPr>
          <a:xfrm>
            <a:off x="-6600" y="0"/>
            <a:ext cx="7079928" cy="8229601"/>
          </a:xfrm>
          <a:prstGeom prst="rect">
            <a:avLst/>
          </a:prstGeom>
          <a:noFill/>
          <a:ln>
            <a:noFill/>
          </a:ln>
        </p:spPr>
      </p:pic>
      <p:pic>
        <p:nvPicPr>
          <p:cNvPr id="263" name="Google Shape;263;p37" title="Solar Farm Project Talking Points_Page_2.jpg"/>
          <p:cNvPicPr preferRelativeResize="0"/>
          <p:nvPr/>
        </p:nvPicPr>
        <p:blipFill rotWithShape="1">
          <a:blip r:embed="rId4">
            <a:alphaModFix/>
          </a:blip>
          <a:srcRect l="3177" t="2251" r="3652" b="46819"/>
          <a:stretch/>
        </p:blipFill>
        <p:spPr>
          <a:xfrm>
            <a:off x="6858000" y="0"/>
            <a:ext cx="7772399" cy="5496499"/>
          </a:xfrm>
          <a:prstGeom prst="rect">
            <a:avLst/>
          </a:prstGeom>
          <a:noFill/>
          <a:ln>
            <a:noFill/>
          </a:ln>
        </p:spPr>
      </p:pic>
      <p:pic>
        <p:nvPicPr>
          <p:cNvPr id="264" name="Google Shape;264;p37" descr="arrow (Provided by Getty Images)"/>
          <p:cNvPicPr preferRelativeResize="0"/>
          <p:nvPr/>
        </p:nvPicPr>
        <p:blipFill>
          <a:blip r:embed="rId5">
            <a:alphaModFix/>
          </a:blip>
          <a:stretch>
            <a:fillRect/>
          </a:stretch>
        </p:blipFill>
        <p:spPr>
          <a:xfrm rot="6416982">
            <a:off x="7554587" y="5453700"/>
            <a:ext cx="1929825" cy="1929825"/>
          </a:xfrm>
          <a:prstGeom prst="rect">
            <a:avLst/>
          </a:prstGeom>
          <a:noFill/>
          <a:ln>
            <a:noFill/>
          </a:ln>
        </p:spPr>
      </p:pic>
      <p:pic>
        <p:nvPicPr>
          <p:cNvPr id="265" name="Google Shape;265;p37" descr="arrow (Provided by Getty Images)"/>
          <p:cNvPicPr preferRelativeResize="0"/>
          <p:nvPr/>
        </p:nvPicPr>
        <p:blipFill>
          <a:blip r:embed="rId5">
            <a:alphaModFix/>
          </a:blip>
          <a:stretch>
            <a:fillRect/>
          </a:stretch>
        </p:blipFill>
        <p:spPr>
          <a:xfrm rot="5400000">
            <a:off x="9965663" y="5693088"/>
            <a:ext cx="1929825" cy="1929825"/>
          </a:xfrm>
          <a:prstGeom prst="rect">
            <a:avLst/>
          </a:prstGeom>
          <a:noFill/>
          <a:ln>
            <a:noFill/>
          </a:ln>
        </p:spPr>
      </p:pic>
      <p:pic>
        <p:nvPicPr>
          <p:cNvPr id="266" name="Google Shape;266;p37" descr="arrow (Provided by Getty Images)"/>
          <p:cNvPicPr preferRelativeResize="0"/>
          <p:nvPr/>
        </p:nvPicPr>
        <p:blipFill>
          <a:blip r:embed="rId5">
            <a:alphaModFix/>
          </a:blip>
          <a:stretch>
            <a:fillRect/>
          </a:stretch>
        </p:blipFill>
        <p:spPr>
          <a:xfrm rot="3749267">
            <a:off x="12045738" y="5453700"/>
            <a:ext cx="1929824" cy="1929824"/>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pic>
        <p:nvPicPr>
          <p:cNvPr id="271" name="Google Shape;271;p38"/>
          <p:cNvPicPr preferRelativeResize="0"/>
          <p:nvPr/>
        </p:nvPicPr>
        <p:blipFill>
          <a:blip r:embed="rId3">
            <a:alphaModFix/>
          </a:blip>
          <a:stretch>
            <a:fillRect/>
          </a:stretch>
        </p:blipFill>
        <p:spPr>
          <a:xfrm>
            <a:off x="1803670" y="24266"/>
            <a:ext cx="8232025" cy="8078126"/>
          </a:xfrm>
          <a:prstGeom prst="rect">
            <a:avLst/>
          </a:prstGeom>
          <a:noFill/>
          <a:ln>
            <a:noFill/>
          </a:ln>
        </p:spPr>
      </p:pic>
      <p:sp>
        <p:nvSpPr>
          <p:cNvPr id="272" name="Google Shape;272;p38"/>
          <p:cNvSpPr txBox="1">
            <a:spLocks noGrp="1"/>
          </p:cNvSpPr>
          <p:nvPr>
            <p:ph type="subTitle" idx="4"/>
          </p:nvPr>
        </p:nvSpPr>
        <p:spPr>
          <a:xfrm>
            <a:off x="11109461" y="1114350"/>
            <a:ext cx="3439800" cy="6756900"/>
          </a:xfrm>
          <a:prstGeom prst="rect">
            <a:avLst/>
          </a:prstGeom>
        </p:spPr>
        <p:txBody>
          <a:bodyPr spcFirstLastPara="1" wrap="square" lIns="146275" tIns="146275" rIns="146275" bIns="146275" anchor="t" anchorCtr="0">
            <a:noAutofit/>
          </a:bodyPr>
          <a:lstStyle/>
          <a:p>
            <a:pPr marL="0" lvl="0" indent="0" algn="l" rtl="0">
              <a:spcBef>
                <a:spcPts val="0"/>
              </a:spcBef>
              <a:spcAft>
                <a:spcPts val="1900"/>
              </a:spcAft>
              <a:buNone/>
            </a:pPr>
            <a:r>
              <a:rPr lang="en-US"/>
              <a:t>Colorado First Conservation District board members worked with Moffat county planning department to update conditional use permit application for Solar  Facility &amp; Battery Storage!</a:t>
            </a:r>
            <a:endParaRPr/>
          </a:p>
        </p:txBody>
      </p:sp>
      <p:sp>
        <p:nvSpPr>
          <p:cNvPr id="273" name="Google Shape;273;p38"/>
          <p:cNvSpPr txBox="1"/>
          <p:nvPr/>
        </p:nvSpPr>
        <p:spPr>
          <a:xfrm>
            <a:off x="8033762" y="2603377"/>
            <a:ext cx="2488200" cy="22482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endParaRPr sz="2900">
              <a:solidFill>
                <a:schemeClr val="dk1"/>
              </a:solidFill>
              <a:latin typeface="Trebuchet MS"/>
              <a:ea typeface="Trebuchet MS"/>
              <a:cs typeface="Trebuchet MS"/>
              <a:sym typeface="Trebuchet MS"/>
            </a:endParaRPr>
          </a:p>
        </p:txBody>
      </p:sp>
      <p:pic>
        <p:nvPicPr>
          <p:cNvPr id="274" name="Google Shape;274;p38"/>
          <p:cNvPicPr preferRelativeResize="0"/>
          <p:nvPr/>
        </p:nvPicPr>
        <p:blipFill>
          <a:blip r:embed="rId4">
            <a:alphaModFix/>
          </a:blip>
          <a:stretch>
            <a:fillRect/>
          </a:stretch>
        </p:blipFill>
        <p:spPr>
          <a:xfrm>
            <a:off x="364787" y="6898543"/>
            <a:ext cx="1338200" cy="1290525"/>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78"/>
        <p:cNvGrpSpPr/>
        <p:nvPr/>
      </p:nvGrpSpPr>
      <p:grpSpPr>
        <a:xfrm>
          <a:off x="0" y="0"/>
          <a:ext cx="0" cy="0"/>
          <a:chOff x="0" y="0"/>
          <a:chExt cx="0" cy="0"/>
        </a:xfrm>
      </p:grpSpPr>
      <p:sp>
        <p:nvSpPr>
          <p:cNvPr id="279" name="Google Shape;279;p39"/>
          <p:cNvSpPr txBox="1">
            <a:spLocks noGrp="1"/>
          </p:cNvSpPr>
          <p:nvPr>
            <p:ph type="title"/>
          </p:nvPr>
        </p:nvSpPr>
        <p:spPr>
          <a:xfrm>
            <a:off x="2370311" y="1302829"/>
            <a:ext cx="10254600" cy="825900"/>
          </a:xfrm>
          <a:prstGeom prst="rect">
            <a:avLst/>
          </a:prstGeom>
        </p:spPr>
        <p:txBody>
          <a:bodyPr spcFirstLastPara="1" wrap="square" lIns="146275" tIns="146275" rIns="146275" bIns="146275" anchor="t" anchorCtr="0">
            <a:noAutofit/>
          </a:bodyPr>
          <a:lstStyle/>
          <a:p>
            <a:pPr marL="0" lvl="0" indent="0" algn="ctr" rtl="0">
              <a:spcBef>
                <a:spcPts val="0"/>
              </a:spcBef>
              <a:spcAft>
                <a:spcPts val="0"/>
              </a:spcAft>
              <a:buSzPts val="990"/>
              <a:buNone/>
            </a:pPr>
            <a:r>
              <a:rPr lang="en-US" sz="2650" b="0">
                <a:solidFill>
                  <a:schemeClr val="dk1"/>
                </a:solidFill>
              </a:rPr>
              <a:t>Conditional Use Permit (CUP) Application</a:t>
            </a:r>
            <a:endParaRPr sz="2650" b="0">
              <a:solidFill>
                <a:schemeClr val="dk1"/>
              </a:solidFill>
            </a:endParaRPr>
          </a:p>
          <a:p>
            <a:pPr marL="0" lvl="0" indent="0" algn="ctr" rtl="0">
              <a:spcBef>
                <a:spcPts val="0"/>
              </a:spcBef>
              <a:spcAft>
                <a:spcPts val="0"/>
              </a:spcAft>
              <a:buSzPts val="990"/>
              <a:buNone/>
            </a:pPr>
            <a:r>
              <a:rPr lang="en-US" sz="2650" b="0">
                <a:solidFill>
                  <a:schemeClr val="dk1"/>
                </a:solidFill>
              </a:rPr>
              <a:t>Submittal Requirements with Soil Conservation in Mind</a:t>
            </a:r>
            <a:endParaRPr sz="2650" b="0">
              <a:solidFill>
                <a:schemeClr val="dk1"/>
              </a:solidFill>
            </a:endParaRPr>
          </a:p>
        </p:txBody>
      </p:sp>
      <p:sp>
        <p:nvSpPr>
          <p:cNvPr id="280" name="Google Shape;280;p39"/>
          <p:cNvSpPr txBox="1">
            <a:spLocks noGrp="1"/>
          </p:cNvSpPr>
          <p:nvPr>
            <p:ph type="subTitle" idx="6"/>
          </p:nvPr>
        </p:nvSpPr>
        <p:spPr>
          <a:xfrm>
            <a:off x="8221040" y="4003668"/>
            <a:ext cx="4201200" cy="2439000"/>
          </a:xfrm>
          <a:prstGeom prst="rect">
            <a:avLst/>
          </a:prstGeom>
        </p:spPr>
        <p:txBody>
          <a:bodyPr spcFirstLastPara="1" wrap="square" lIns="146275" tIns="146275" rIns="146275" bIns="146275" anchor="t" anchorCtr="0">
            <a:noAutofit/>
          </a:bodyPr>
          <a:lstStyle/>
          <a:p>
            <a:pPr marL="0" lvl="0" indent="0" algn="ctr" rtl="0">
              <a:lnSpc>
                <a:spcPct val="100000"/>
              </a:lnSpc>
              <a:spcBef>
                <a:spcPts val="0"/>
              </a:spcBef>
              <a:spcAft>
                <a:spcPts val="0"/>
              </a:spcAft>
              <a:buNone/>
            </a:pPr>
            <a:r>
              <a:rPr lang="en-US" b="1">
                <a:solidFill>
                  <a:srgbClr val="F4CE11"/>
                </a:solidFill>
                <a:latin typeface="Trebuchet MS"/>
                <a:ea typeface="Trebuchet MS"/>
                <a:cs typeface="Trebuchet MS"/>
                <a:sym typeface="Trebuchet MS"/>
              </a:rPr>
              <a:t>Weed &amp; Invasive Species Management Plan</a:t>
            </a:r>
            <a:endParaRPr b="1">
              <a:solidFill>
                <a:srgbClr val="F4CE11"/>
              </a:solidFill>
              <a:latin typeface="Trebuchet MS"/>
              <a:ea typeface="Trebuchet MS"/>
              <a:cs typeface="Trebuchet MS"/>
              <a:sym typeface="Trebuchet MS"/>
            </a:endParaRPr>
          </a:p>
          <a:p>
            <a:pPr marL="0" lvl="0" indent="0" algn="ctr" rtl="0">
              <a:lnSpc>
                <a:spcPct val="100000"/>
              </a:lnSpc>
              <a:spcBef>
                <a:spcPts val="0"/>
              </a:spcBef>
              <a:spcAft>
                <a:spcPts val="0"/>
              </a:spcAft>
              <a:buNone/>
            </a:pPr>
            <a:endParaRPr b="1">
              <a:solidFill>
                <a:srgbClr val="F4CE11"/>
              </a:solidFill>
              <a:latin typeface="Trebuchet MS"/>
              <a:ea typeface="Trebuchet MS"/>
              <a:cs typeface="Trebuchet MS"/>
              <a:sym typeface="Trebuchet MS"/>
            </a:endParaRPr>
          </a:p>
          <a:p>
            <a:pPr marL="0" lvl="0" indent="0" algn="ctr" rtl="0">
              <a:lnSpc>
                <a:spcPct val="100000"/>
              </a:lnSpc>
              <a:spcBef>
                <a:spcPts val="0"/>
              </a:spcBef>
              <a:spcAft>
                <a:spcPts val="0"/>
              </a:spcAft>
              <a:buNone/>
            </a:pPr>
            <a:r>
              <a:rPr lang="en-US" b="1">
                <a:solidFill>
                  <a:srgbClr val="F4CE11"/>
                </a:solidFill>
                <a:latin typeface="Trebuchet MS"/>
                <a:ea typeface="Trebuchet MS"/>
                <a:cs typeface="Trebuchet MS"/>
                <a:sym typeface="Trebuchet MS"/>
              </a:rPr>
              <a:t>Long-term Reclamation Plan</a:t>
            </a:r>
            <a:endParaRPr b="1">
              <a:solidFill>
                <a:srgbClr val="F4CE11"/>
              </a:solidFill>
              <a:latin typeface="Trebuchet MS"/>
              <a:ea typeface="Trebuchet MS"/>
              <a:cs typeface="Trebuchet MS"/>
              <a:sym typeface="Trebuchet MS"/>
            </a:endParaRPr>
          </a:p>
          <a:p>
            <a:pPr marL="0" lvl="0" indent="0" algn="ctr" rtl="0">
              <a:lnSpc>
                <a:spcPct val="100000"/>
              </a:lnSpc>
              <a:spcBef>
                <a:spcPts val="0"/>
              </a:spcBef>
              <a:spcAft>
                <a:spcPts val="0"/>
              </a:spcAft>
              <a:buClr>
                <a:schemeClr val="dk1"/>
              </a:buClr>
              <a:buSzPts val="1100"/>
              <a:buFont typeface="Arial"/>
              <a:buNone/>
            </a:pPr>
            <a:endParaRPr b="1">
              <a:solidFill>
                <a:srgbClr val="F4CE11"/>
              </a:solidFill>
              <a:latin typeface="Trebuchet MS"/>
              <a:ea typeface="Trebuchet MS"/>
              <a:cs typeface="Trebuchet MS"/>
              <a:sym typeface="Trebuchet MS"/>
            </a:endParaRPr>
          </a:p>
          <a:p>
            <a:pPr marL="0" lvl="0" indent="0" algn="l" rtl="0">
              <a:spcBef>
                <a:spcPts val="0"/>
              </a:spcBef>
              <a:spcAft>
                <a:spcPts val="0"/>
              </a:spcAft>
              <a:buClr>
                <a:schemeClr val="dk1"/>
              </a:buClr>
              <a:buSzPts val="1100"/>
              <a:buFont typeface="Arial"/>
              <a:buNone/>
            </a:pPr>
            <a:endParaRPr>
              <a:solidFill>
                <a:srgbClr val="F4CE11"/>
              </a:solidFill>
            </a:endParaRPr>
          </a:p>
          <a:p>
            <a:pPr marL="0" lvl="0" indent="0" algn="l" rtl="0">
              <a:spcBef>
                <a:spcPts val="1900"/>
              </a:spcBef>
              <a:spcAft>
                <a:spcPts val="1900"/>
              </a:spcAft>
              <a:buNone/>
            </a:pPr>
            <a:endParaRPr>
              <a:solidFill>
                <a:srgbClr val="F4CE11"/>
              </a:solidFill>
            </a:endParaRPr>
          </a:p>
        </p:txBody>
      </p:sp>
      <p:sp>
        <p:nvSpPr>
          <p:cNvPr id="281" name="Google Shape;281;p39"/>
          <p:cNvSpPr txBox="1">
            <a:spLocks noGrp="1"/>
          </p:cNvSpPr>
          <p:nvPr>
            <p:ph type="subTitle" idx="2"/>
          </p:nvPr>
        </p:nvSpPr>
        <p:spPr>
          <a:xfrm>
            <a:off x="1942656" y="4114805"/>
            <a:ext cx="4499100" cy="2541000"/>
          </a:xfrm>
          <a:prstGeom prst="rect">
            <a:avLst/>
          </a:prstGeom>
        </p:spPr>
        <p:txBody>
          <a:bodyPr spcFirstLastPara="1" wrap="square" lIns="146275" tIns="146275" rIns="146275" bIns="146275" anchor="t" anchorCtr="0">
            <a:noAutofit/>
          </a:bodyPr>
          <a:lstStyle/>
          <a:p>
            <a:pPr marL="0" lvl="0" indent="0" algn="ctr" rtl="0">
              <a:lnSpc>
                <a:spcPct val="100000"/>
              </a:lnSpc>
              <a:spcBef>
                <a:spcPts val="0"/>
              </a:spcBef>
              <a:spcAft>
                <a:spcPts val="0"/>
              </a:spcAft>
              <a:buNone/>
            </a:pPr>
            <a:r>
              <a:rPr lang="en-US" b="1">
                <a:solidFill>
                  <a:srgbClr val="F4CE11"/>
                </a:solidFill>
                <a:latin typeface="Trebuchet MS"/>
                <a:ea typeface="Trebuchet MS"/>
                <a:cs typeface="Trebuchet MS"/>
                <a:sym typeface="Trebuchet MS"/>
              </a:rPr>
              <a:t>Wind, Dust &amp; </a:t>
            </a:r>
            <a:endParaRPr b="1">
              <a:solidFill>
                <a:srgbClr val="F4CE11"/>
              </a:solidFill>
              <a:latin typeface="Trebuchet MS"/>
              <a:ea typeface="Trebuchet MS"/>
              <a:cs typeface="Trebuchet MS"/>
              <a:sym typeface="Trebuchet MS"/>
            </a:endParaRPr>
          </a:p>
          <a:p>
            <a:pPr marL="0" lvl="0" indent="0" algn="ctr" rtl="0">
              <a:lnSpc>
                <a:spcPct val="100000"/>
              </a:lnSpc>
              <a:spcBef>
                <a:spcPts val="0"/>
              </a:spcBef>
              <a:spcAft>
                <a:spcPts val="0"/>
              </a:spcAft>
              <a:buNone/>
            </a:pPr>
            <a:r>
              <a:rPr lang="en-US" b="1">
                <a:solidFill>
                  <a:srgbClr val="F4CE11"/>
                </a:solidFill>
                <a:latin typeface="Trebuchet MS"/>
                <a:ea typeface="Trebuchet MS"/>
                <a:cs typeface="Trebuchet MS"/>
                <a:sym typeface="Trebuchet MS"/>
              </a:rPr>
              <a:t>Erosion Control Plan</a:t>
            </a:r>
            <a:endParaRPr b="1">
              <a:solidFill>
                <a:srgbClr val="F4CE11"/>
              </a:solidFill>
              <a:latin typeface="Trebuchet MS"/>
              <a:ea typeface="Trebuchet MS"/>
              <a:cs typeface="Trebuchet MS"/>
              <a:sym typeface="Trebuchet MS"/>
            </a:endParaRPr>
          </a:p>
          <a:p>
            <a:pPr marL="0" lvl="0" indent="0" algn="ctr" rtl="0">
              <a:lnSpc>
                <a:spcPct val="100000"/>
              </a:lnSpc>
              <a:spcBef>
                <a:spcPts val="0"/>
              </a:spcBef>
              <a:spcAft>
                <a:spcPts val="0"/>
              </a:spcAft>
              <a:buNone/>
            </a:pPr>
            <a:endParaRPr b="1">
              <a:solidFill>
                <a:srgbClr val="F4CE11"/>
              </a:solidFill>
              <a:latin typeface="Trebuchet MS"/>
              <a:ea typeface="Trebuchet MS"/>
              <a:cs typeface="Trebuchet MS"/>
              <a:sym typeface="Trebuchet MS"/>
            </a:endParaRPr>
          </a:p>
          <a:p>
            <a:pPr marL="0" lvl="0" indent="0" algn="ctr" rtl="0">
              <a:lnSpc>
                <a:spcPct val="100000"/>
              </a:lnSpc>
              <a:spcBef>
                <a:spcPts val="0"/>
              </a:spcBef>
              <a:spcAft>
                <a:spcPts val="0"/>
              </a:spcAft>
              <a:buClr>
                <a:schemeClr val="dk1"/>
              </a:buClr>
              <a:buSzPts val="1100"/>
              <a:buFont typeface="Arial"/>
              <a:buNone/>
            </a:pPr>
            <a:r>
              <a:rPr lang="en-US" b="1">
                <a:solidFill>
                  <a:srgbClr val="F4CE11"/>
                </a:solidFill>
                <a:latin typeface="Trebuchet MS"/>
                <a:ea typeface="Trebuchet MS"/>
                <a:cs typeface="Trebuchet MS"/>
                <a:sym typeface="Trebuchet MS"/>
              </a:rPr>
              <a:t>Grazing, Farming and/or Wildlife plan </a:t>
            </a:r>
            <a:endParaRPr b="1">
              <a:solidFill>
                <a:srgbClr val="F4CE11"/>
              </a:solidFill>
              <a:latin typeface="Trebuchet MS"/>
              <a:ea typeface="Trebuchet MS"/>
              <a:cs typeface="Trebuchet MS"/>
              <a:sym typeface="Trebuchet MS"/>
            </a:endParaRPr>
          </a:p>
          <a:p>
            <a:pPr marL="0" lvl="0" indent="0" algn="l" rtl="0">
              <a:lnSpc>
                <a:spcPct val="100000"/>
              </a:lnSpc>
              <a:spcBef>
                <a:spcPts val="0"/>
              </a:spcBef>
              <a:spcAft>
                <a:spcPts val="0"/>
              </a:spcAft>
              <a:buClr>
                <a:schemeClr val="dk1"/>
              </a:buClr>
              <a:buSzPts val="1100"/>
              <a:buFont typeface="Arial"/>
              <a:buNone/>
            </a:pPr>
            <a:endParaRPr b="1">
              <a:solidFill>
                <a:schemeClr val="dk1"/>
              </a:solidFill>
              <a:latin typeface="Trebuchet MS"/>
              <a:ea typeface="Trebuchet MS"/>
              <a:cs typeface="Trebuchet MS"/>
              <a:sym typeface="Trebuchet MS"/>
            </a:endParaRPr>
          </a:p>
          <a:p>
            <a:pPr marL="0" lvl="0" indent="0" algn="l" rtl="0">
              <a:spcBef>
                <a:spcPts val="0"/>
              </a:spcBef>
              <a:spcAft>
                <a:spcPts val="1900"/>
              </a:spcAft>
              <a:buNone/>
            </a:pPr>
            <a:endParaRPr b="1">
              <a:latin typeface="Roboto"/>
              <a:ea typeface="Roboto"/>
              <a:cs typeface="Roboto"/>
              <a:sym typeface="Roboto"/>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85"/>
        <p:cNvGrpSpPr/>
        <p:nvPr/>
      </p:nvGrpSpPr>
      <p:grpSpPr>
        <a:xfrm>
          <a:off x="0" y="0"/>
          <a:ext cx="0" cy="0"/>
          <a:chOff x="0" y="0"/>
          <a:chExt cx="0" cy="0"/>
        </a:xfrm>
      </p:grpSpPr>
      <p:sp>
        <p:nvSpPr>
          <p:cNvPr id="286" name="Google Shape;286;p40"/>
          <p:cNvSpPr/>
          <p:nvPr/>
        </p:nvSpPr>
        <p:spPr>
          <a:xfrm>
            <a:off x="-101607" y="1166095"/>
            <a:ext cx="14778300" cy="614400"/>
          </a:xfrm>
          <a:prstGeom prst="rect">
            <a:avLst/>
          </a:prstGeom>
          <a:solidFill>
            <a:srgbClr val="F4CE11"/>
          </a:solidFill>
          <a:ln w="9525" cap="flat" cmpd="sng">
            <a:solidFill>
              <a:srgbClr val="2B2E6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2B2E69"/>
              </a:solidFill>
              <a:highlight>
                <a:srgbClr val="2B2E69"/>
              </a:highlight>
            </a:endParaRPr>
          </a:p>
        </p:txBody>
      </p:sp>
      <p:sp>
        <p:nvSpPr>
          <p:cNvPr id="287" name="Google Shape;287;p40"/>
          <p:cNvSpPr/>
          <p:nvPr/>
        </p:nvSpPr>
        <p:spPr>
          <a:xfrm>
            <a:off x="-80825" y="0"/>
            <a:ext cx="14778300" cy="1425900"/>
          </a:xfrm>
          <a:prstGeom prst="rect">
            <a:avLst/>
          </a:prstGeom>
          <a:solidFill>
            <a:srgbClr val="2B2E69"/>
          </a:solidFill>
          <a:ln w="9525" cap="flat" cmpd="sng">
            <a:solidFill>
              <a:srgbClr val="2B2E69"/>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rgbClr val="2B2E69"/>
              </a:solidFill>
              <a:highlight>
                <a:srgbClr val="2B2E69"/>
              </a:highlight>
            </a:endParaRPr>
          </a:p>
        </p:txBody>
      </p:sp>
      <p:sp>
        <p:nvSpPr>
          <p:cNvPr id="288" name="Google Shape;288;p40"/>
          <p:cNvSpPr txBox="1"/>
          <p:nvPr/>
        </p:nvSpPr>
        <p:spPr>
          <a:xfrm>
            <a:off x="0" y="179277"/>
            <a:ext cx="14132100" cy="1052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3500" b="1">
                <a:solidFill>
                  <a:srgbClr val="F4CE11"/>
                </a:solidFill>
                <a:latin typeface="Trebuchet MS"/>
                <a:ea typeface="Trebuchet MS"/>
                <a:cs typeface="Trebuchet MS"/>
                <a:sym typeface="Trebuchet MS"/>
              </a:rPr>
              <a:t>Moffat County Planning &amp; Colorado First Conservation District</a:t>
            </a:r>
            <a:endParaRPr sz="3500" b="1">
              <a:solidFill>
                <a:srgbClr val="F4CE11"/>
              </a:solidFill>
              <a:latin typeface="Trebuchet MS"/>
              <a:ea typeface="Trebuchet MS"/>
              <a:cs typeface="Trebuchet MS"/>
              <a:sym typeface="Trebuchet MS"/>
            </a:endParaRPr>
          </a:p>
          <a:p>
            <a:pPr marL="0" lvl="0" indent="0" algn="l" rtl="0">
              <a:spcBef>
                <a:spcPts val="0"/>
              </a:spcBef>
              <a:spcAft>
                <a:spcPts val="0"/>
              </a:spcAft>
              <a:buClr>
                <a:schemeClr val="dk1"/>
              </a:buClr>
              <a:buSzPts val="1100"/>
              <a:buFont typeface="Arial"/>
              <a:buNone/>
            </a:pPr>
            <a:r>
              <a:rPr lang="en-US" sz="3500" b="1">
                <a:solidFill>
                  <a:srgbClr val="F4CE11"/>
                </a:solidFill>
                <a:latin typeface="Trebuchet MS"/>
                <a:ea typeface="Trebuchet MS"/>
                <a:cs typeface="Trebuchet MS"/>
                <a:sym typeface="Trebuchet MS"/>
              </a:rPr>
              <a:t>Soil Health Management Recommendations</a:t>
            </a:r>
            <a:endParaRPr sz="3500" b="1">
              <a:solidFill>
                <a:srgbClr val="F4CE11"/>
              </a:solidFill>
              <a:latin typeface="Trebuchet MS"/>
              <a:ea typeface="Trebuchet MS"/>
              <a:cs typeface="Trebuchet MS"/>
              <a:sym typeface="Trebuchet MS"/>
            </a:endParaRPr>
          </a:p>
          <a:p>
            <a:pPr marL="0" lvl="0" indent="0" algn="l" rtl="0">
              <a:spcBef>
                <a:spcPts val="0"/>
              </a:spcBef>
              <a:spcAft>
                <a:spcPts val="0"/>
              </a:spcAft>
              <a:buNone/>
            </a:pPr>
            <a:endParaRPr sz="1900">
              <a:solidFill>
                <a:srgbClr val="F4CE11"/>
              </a:solidFill>
            </a:endParaRPr>
          </a:p>
        </p:txBody>
      </p:sp>
      <p:sp>
        <p:nvSpPr>
          <p:cNvPr id="289" name="Google Shape;289;p40"/>
          <p:cNvSpPr txBox="1"/>
          <p:nvPr/>
        </p:nvSpPr>
        <p:spPr>
          <a:xfrm>
            <a:off x="498200" y="1922900"/>
            <a:ext cx="13824000" cy="616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US" sz="2200">
                <a:solidFill>
                  <a:schemeClr val="dk1"/>
                </a:solidFill>
                <a:latin typeface="Trebuchet MS"/>
                <a:ea typeface="Trebuchet MS"/>
                <a:cs typeface="Trebuchet MS"/>
                <a:sym typeface="Trebuchet MS"/>
              </a:rPr>
              <a:t>Colorado Conservation Districts recommend revegetating disturbance areas rather than graveling or bare grounding site disturbance. Maintaining ground cover under wind turbines and solar panels offers numerous benefits, ranging from environmental conservation and improved energy production, to cost savings and enhanced community relations.</a:t>
            </a:r>
            <a:endParaRPr sz="2200">
              <a:solidFill>
                <a:schemeClr val="dk1"/>
              </a:solidFill>
              <a:latin typeface="Trebuchet MS"/>
              <a:ea typeface="Trebuchet MS"/>
              <a:cs typeface="Trebuchet MS"/>
              <a:sym typeface="Trebuchet MS"/>
            </a:endParaRPr>
          </a:p>
          <a:p>
            <a:pPr marL="0" lvl="0" indent="0" algn="l" rtl="0">
              <a:spcBef>
                <a:spcPts val="0"/>
              </a:spcBef>
              <a:spcAft>
                <a:spcPts val="0"/>
              </a:spcAft>
              <a:buNone/>
            </a:pPr>
            <a:endParaRPr sz="2200">
              <a:solidFill>
                <a:schemeClr val="dk1"/>
              </a:solidFill>
              <a:latin typeface="Trebuchet MS"/>
              <a:ea typeface="Trebuchet MS"/>
              <a:cs typeface="Trebuchet MS"/>
              <a:sym typeface="Trebuchet MS"/>
            </a:endParaRPr>
          </a:p>
          <a:p>
            <a:pPr marL="0" lvl="0" indent="0" algn="l" rtl="0">
              <a:spcBef>
                <a:spcPts val="0"/>
              </a:spcBef>
              <a:spcAft>
                <a:spcPts val="0"/>
              </a:spcAft>
              <a:buClr>
                <a:schemeClr val="dk1"/>
              </a:buClr>
              <a:buSzPts val="1100"/>
              <a:buFont typeface="Arial"/>
              <a:buNone/>
            </a:pPr>
            <a:r>
              <a:rPr lang="en-US" sz="2200">
                <a:solidFill>
                  <a:schemeClr val="dk1"/>
                </a:solidFill>
                <a:latin typeface="Trebuchet MS"/>
                <a:ea typeface="Trebuchet MS"/>
                <a:cs typeface="Trebuchet MS"/>
                <a:sym typeface="Trebuchet MS"/>
              </a:rPr>
              <a:t>Manage soils more, by disturbing them less. Local area soil conservation agencies recommend minimal soil disturbance be utilized for affected areas, especially when disturbing new areas. The less soil is disturbed the more soil microbes and food webs, as well as other retained nutrients will survive to aid in vegetative growth.</a:t>
            </a:r>
            <a:endParaRPr sz="2200">
              <a:solidFill>
                <a:schemeClr val="dk1"/>
              </a:solidFill>
              <a:latin typeface="Trebuchet MS"/>
              <a:ea typeface="Trebuchet MS"/>
              <a:cs typeface="Trebuchet MS"/>
              <a:sym typeface="Trebuchet MS"/>
            </a:endParaRPr>
          </a:p>
          <a:p>
            <a:pPr marL="0" lvl="0" indent="0" algn="l" rtl="0">
              <a:spcBef>
                <a:spcPts val="0"/>
              </a:spcBef>
              <a:spcAft>
                <a:spcPts val="0"/>
              </a:spcAft>
              <a:buNone/>
            </a:pPr>
            <a:endParaRPr sz="2200">
              <a:solidFill>
                <a:schemeClr val="dk1"/>
              </a:solidFill>
              <a:latin typeface="Trebuchet MS"/>
              <a:ea typeface="Trebuchet MS"/>
              <a:cs typeface="Trebuchet MS"/>
              <a:sym typeface="Trebuchet MS"/>
            </a:endParaRPr>
          </a:p>
          <a:p>
            <a:pPr marL="0" lvl="0" indent="0" algn="l" rtl="0">
              <a:spcBef>
                <a:spcPts val="0"/>
              </a:spcBef>
              <a:spcAft>
                <a:spcPts val="0"/>
              </a:spcAft>
              <a:buNone/>
            </a:pPr>
            <a:r>
              <a:rPr lang="en-US" sz="2200">
                <a:solidFill>
                  <a:schemeClr val="dk1"/>
                </a:solidFill>
                <a:latin typeface="Trebuchet MS"/>
                <a:ea typeface="Trebuchet MS"/>
                <a:cs typeface="Trebuchet MS"/>
                <a:sym typeface="Trebuchet MS"/>
              </a:rPr>
              <a:t>Keep plants growing throughout the year by utilizing a variety of species in your seed mix to continually feed the soil. One way to keep continual live plants/roots is through a crop rotation or cover crops to avoid fallow periods when the soil lies dormant for a period of time.</a:t>
            </a:r>
            <a:endParaRPr sz="2200">
              <a:solidFill>
                <a:schemeClr val="dk1"/>
              </a:solidFill>
              <a:latin typeface="Trebuchet MS"/>
              <a:ea typeface="Trebuchet MS"/>
              <a:cs typeface="Trebuchet MS"/>
              <a:sym typeface="Trebuchet MS"/>
            </a:endParaRPr>
          </a:p>
          <a:p>
            <a:pPr marL="0" lvl="0" indent="0" algn="l" rtl="0">
              <a:spcBef>
                <a:spcPts val="0"/>
              </a:spcBef>
              <a:spcAft>
                <a:spcPts val="0"/>
              </a:spcAft>
              <a:buNone/>
            </a:pPr>
            <a:endParaRPr sz="2200">
              <a:solidFill>
                <a:schemeClr val="dk1"/>
              </a:solidFill>
              <a:latin typeface="Trebuchet MS"/>
              <a:ea typeface="Trebuchet MS"/>
              <a:cs typeface="Trebuchet MS"/>
              <a:sym typeface="Trebuchet MS"/>
            </a:endParaRPr>
          </a:p>
          <a:p>
            <a:pPr marL="0" lvl="0" indent="0" algn="l" rtl="0">
              <a:spcBef>
                <a:spcPts val="0"/>
              </a:spcBef>
              <a:spcAft>
                <a:spcPts val="0"/>
              </a:spcAft>
              <a:buClr>
                <a:schemeClr val="dk1"/>
              </a:buClr>
              <a:buSzPts val="1100"/>
              <a:buFont typeface="Arial"/>
              <a:buNone/>
            </a:pPr>
            <a:r>
              <a:rPr lang="en-US" sz="2200">
                <a:solidFill>
                  <a:schemeClr val="dk1"/>
                </a:solidFill>
                <a:latin typeface="Trebuchet MS"/>
                <a:ea typeface="Trebuchet MS"/>
                <a:cs typeface="Trebuchet MS"/>
                <a:sym typeface="Trebuchet MS"/>
              </a:rPr>
              <a:t>Keep the soil covered as much as possible to avoid surface water and/or wind erosion problems. Incorporating responsible ground cover practices is an important aspect of sustainable wind and solar energy development.</a:t>
            </a:r>
            <a:endParaRPr sz="2200">
              <a:solidFill>
                <a:schemeClr val="dk1"/>
              </a:solidFill>
              <a:latin typeface="Trebuchet MS"/>
              <a:ea typeface="Trebuchet MS"/>
              <a:cs typeface="Trebuchet MS"/>
              <a:sym typeface="Trebuchet MS"/>
            </a:endParaRPr>
          </a:p>
          <a:p>
            <a:pPr marL="0" lvl="0" indent="0" algn="l" rtl="0">
              <a:spcBef>
                <a:spcPts val="0"/>
              </a:spcBef>
              <a:spcAft>
                <a:spcPts val="0"/>
              </a:spcAft>
              <a:buNone/>
            </a:pPr>
            <a:endParaRPr sz="2200">
              <a:solidFill>
                <a:schemeClr val="dk1"/>
              </a:solidFill>
              <a:latin typeface="Trebuchet MS"/>
              <a:ea typeface="Trebuchet MS"/>
              <a:cs typeface="Trebuchet MS"/>
              <a:sym typeface="Trebuchet MS"/>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3"/>
          <p:cNvSpPr txBox="1">
            <a:spLocks noGrp="1"/>
          </p:cNvSpPr>
          <p:nvPr>
            <p:ph type="title"/>
          </p:nvPr>
        </p:nvSpPr>
        <p:spPr>
          <a:xfrm>
            <a:off x="4769125" y="1648150"/>
            <a:ext cx="10469400" cy="8685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sz="4300"/>
              <a:t>The Evolving Landscape of Land Use</a:t>
            </a:r>
            <a:endParaRPr sz="4300"/>
          </a:p>
        </p:txBody>
      </p:sp>
      <p:sp>
        <p:nvSpPr>
          <p:cNvPr id="136" name="Google Shape;136;p23"/>
          <p:cNvSpPr txBox="1">
            <a:spLocks noGrp="1"/>
          </p:cNvSpPr>
          <p:nvPr>
            <p:ph type="body" idx="1"/>
          </p:nvPr>
        </p:nvSpPr>
        <p:spPr>
          <a:xfrm>
            <a:off x="4944000" y="2650700"/>
            <a:ext cx="9491100" cy="45456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sz="2200"/>
              <a:t>Colorado is consistently ranked as one of the sunniest states in the U.S. Along with our high elevation and thin air, this makes Colorado a prime location for renewable energy.</a:t>
            </a:r>
            <a:endParaRPr sz="2200"/>
          </a:p>
          <a:p>
            <a:pPr marL="457200" lvl="0" indent="-368300" algn="l" rtl="0">
              <a:spcBef>
                <a:spcPts val="1900"/>
              </a:spcBef>
              <a:spcAft>
                <a:spcPts val="0"/>
              </a:spcAft>
              <a:buSzPts val="2200"/>
              <a:buChar char="●"/>
            </a:pPr>
            <a:r>
              <a:rPr lang="en-US" sz="2200"/>
              <a:t>10% of Colorado’s energy comes from 4,200 megawatts installed solar capacity. </a:t>
            </a:r>
            <a:endParaRPr sz="2200"/>
          </a:p>
          <a:p>
            <a:pPr marL="914400" lvl="1" indent="-349250" algn="l" rtl="0">
              <a:spcBef>
                <a:spcPts val="0"/>
              </a:spcBef>
              <a:spcAft>
                <a:spcPts val="0"/>
              </a:spcAft>
              <a:buSzPts val="1900"/>
              <a:buChar char="○"/>
            </a:pPr>
            <a:r>
              <a:rPr lang="en-US" sz="1900"/>
              <a:t>This is expected to double by 2030</a:t>
            </a:r>
            <a:endParaRPr sz="1900"/>
          </a:p>
          <a:p>
            <a:pPr marL="457200" lvl="0" indent="-368300" algn="l" rtl="0">
              <a:spcBef>
                <a:spcPts val="0"/>
              </a:spcBef>
              <a:spcAft>
                <a:spcPts val="0"/>
              </a:spcAft>
              <a:buSzPts val="2200"/>
              <a:buChar char="●"/>
            </a:pPr>
            <a:r>
              <a:rPr lang="en-US" sz="2200"/>
              <a:t>Goals from our Governor and passed state legislature are mandating fast adoption.</a:t>
            </a:r>
            <a:endParaRPr sz="2200"/>
          </a:p>
          <a:p>
            <a:pPr marL="0" lvl="0" indent="0" algn="l" rtl="0">
              <a:spcBef>
                <a:spcPts val="1900"/>
              </a:spcBef>
              <a:spcAft>
                <a:spcPts val="1900"/>
              </a:spcAft>
              <a:buNone/>
            </a:pPr>
            <a:endParaRPr/>
          </a:p>
        </p:txBody>
      </p:sp>
      <p:sp>
        <p:nvSpPr>
          <p:cNvPr id="137" name="Google Shape;137;p23"/>
          <p:cNvSpPr txBox="1"/>
          <p:nvPr/>
        </p:nvSpPr>
        <p:spPr>
          <a:xfrm>
            <a:off x="141900" y="7320523"/>
            <a:ext cx="4288200" cy="330900"/>
          </a:xfrm>
          <a:prstGeom prst="rect">
            <a:avLst/>
          </a:prstGeom>
          <a:noFill/>
          <a:ln>
            <a:noFill/>
          </a:ln>
        </p:spPr>
        <p:txBody>
          <a:bodyPr spcFirstLastPara="1" wrap="square" lIns="57150" tIns="57150" rIns="57150" bIns="57150" anchor="t" anchorCtr="0">
            <a:spAutoFit/>
          </a:bodyPr>
          <a:lstStyle/>
          <a:p>
            <a:pPr marL="0" lvl="0" indent="0" algn="l" rtl="0">
              <a:spcBef>
                <a:spcPts val="0"/>
              </a:spcBef>
              <a:spcAft>
                <a:spcPts val="0"/>
              </a:spcAft>
              <a:buNone/>
            </a:pPr>
            <a:r>
              <a:rPr lang="en-US" i="1">
                <a:solidFill>
                  <a:schemeClr val="lt1"/>
                </a:solidFill>
                <a:latin typeface="Roboto"/>
                <a:ea typeface="Roboto"/>
                <a:cs typeface="Roboto"/>
                <a:sym typeface="Roboto"/>
              </a:rPr>
              <a:t>Photo: Colorado Agrivoltaic Learning Center</a:t>
            </a:r>
            <a:endParaRPr i="1">
              <a:solidFill>
                <a:schemeClr val="lt1"/>
              </a:solidFill>
              <a:latin typeface="Roboto"/>
              <a:ea typeface="Roboto"/>
              <a:cs typeface="Roboto"/>
              <a:sym typeface="Roboto"/>
            </a:endParaRPr>
          </a:p>
        </p:txBody>
      </p:sp>
      <p:pic>
        <p:nvPicPr>
          <p:cNvPr id="138" name="Google Shape;138;p23"/>
          <p:cNvPicPr preferRelativeResize="0"/>
          <p:nvPr/>
        </p:nvPicPr>
        <p:blipFill>
          <a:blip r:embed="rId3">
            <a:alphaModFix/>
          </a:blip>
          <a:stretch>
            <a:fillRect/>
          </a:stretch>
        </p:blipFill>
        <p:spPr>
          <a:xfrm>
            <a:off x="141900" y="1409075"/>
            <a:ext cx="4035951" cy="5717601"/>
          </a:xfrm>
          <a:prstGeom prst="rect">
            <a:avLst/>
          </a:prstGeom>
          <a:noFill/>
          <a:ln w="19050" cap="flat" cmpd="sng">
            <a:solidFill>
              <a:srgbClr val="44546A"/>
            </a:solidFill>
            <a:prstDash val="solid"/>
            <a:round/>
            <a:headEnd type="none" w="sm" len="sm"/>
            <a:tailEnd type="none" w="sm" len="sm"/>
          </a:ln>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93"/>
        <p:cNvGrpSpPr/>
        <p:nvPr/>
      </p:nvGrpSpPr>
      <p:grpSpPr>
        <a:xfrm>
          <a:off x="0" y="0"/>
          <a:ext cx="0" cy="0"/>
          <a:chOff x="0" y="0"/>
          <a:chExt cx="0" cy="0"/>
        </a:xfrm>
      </p:grpSpPr>
      <p:sp>
        <p:nvSpPr>
          <p:cNvPr id="294" name="Google Shape;294;p41"/>
          <p:cNvSpPr/>
          <p:nvPr/>
        </p:nvSpPr>
        <p:spPr>
          <a:xfrm>
            <a:off x="12042400" y="541100"/>
            <a:ext cx="2126700" cy="893400"/>
          </a:xfrm>
          <a:prstGeom prst="rect">
            <a:avLst/>
          </a:prstGeom>
          <a:solidFill>
            <a:schemeClr val="lt1"/>
          </a:solidFill>
          <a:ln w="9525" cap="flat" cmpd="sng">
            <a:solidFill>
              <a:schemeClr val="lt1"/>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solidFill>
                <a:schemeClr val="lt1"/>
              </a:solidFill>
              <a:highlight>
                <a:schemeClr val="lt1"/>
              </a:highlight>
              <a:latin typeface="Roboto"/>
              <a:ea typeface="Roboto"/>
              <a:cs typeface="Roboto"/>
              <a:sym typeface="Roboto"/>
            </a:endParaRPr>
          </a:p>
        </p:txBody>
      </p:sp>
      <p:sp>
        <p:nvSpPr>
          <p:cNvPr id="295" name="Google Shape;295;p41"/>
          <p:cNvSpPr txBox="1">
            <a:spLocks noGrp="1"/>
          </p:cNvSpPr>
          <p:nvPr>
            <p:ph type="title"/>
          </p:nvPr>
        </p:nvSpPr>
        <p:spPr>
          <a:xfrm>
            <a:off x="4794325" y="113250"/>
            <a:ext cx="9911700" cy="25923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a:solidFill>
                  <a:srgbClr val="2B2E69"/>
                </a:solidFill>
              </a:rPr>
              <a:t>CSCB Staff hosted “coffee hours” on grant opportunities and educational information on CDA’s energy programs.</a:t>
            </a:r>
            <a:endParaRPr>
              <a:solidFill>
                <a:srgbClr val="2B2E69"/>
              </a:solidFill>
            </a:endParaRPr>
          </a:p>
        </p:txBody>
      </p:sp>
      <p:sp>
        <p:nvSpPr>
          <p:cNvPr id="296" name="Google Shape;296;p41"/>
          <p:cNvSpPr txBox="1">
            <a:spLocks noGrp="1"/>
          </p:cNvSpPr>
          <p:nvPr>
            <p:ph type="body" idx="1"/>
          </p:nvPr>
        </p:nvSpPr>
        <p:spPr>
          <a:xfrm>
            <a:off x="121550" y="1502625"/>
            <a:ext cx="4081200" cy="6198600"/>
          </a:xfrm>
          <a:prstGeom prst="rect">
            <a:avLst/>
          </a:prstGeom>
        </p:spPr>
        <p:txBody>
          <a:bodyPr spcFirstLastPara="1" wrap="square" lIns="146275" tIns="146275" rIns="146275" bIns="146275" anchor="t" anchorCtr="0">
            <a:noAutofit/>
          </a:bodyPr>
          <a:lstStyle/>
          <a:p>
            <a:pPr marL="0" lvl="0" indent="0" algn="l" rtl="0">
              <a:spcBef>
                <a:spcPts val="0"/>
              </a:spcBef>
              <a:spcAft>
                <a:spcPts val="1900"/>
              </a:spcAft>
              <a:buNone/>
            </a:pPr>
            <a:r>
              <a:rPr lang="en-US" sz="2400">
                <a:solidFill>
                  <a:schemeClr val="lt1"/>
                </a:solidFill>
              </a:rPr>
              <a:t>The Colorado Department of Agriculture's (CDA) Agricultural Drought and Climate Resilience Office (ADCRO) offers renewable energy and energy efficiency programs. These programs help agricultural producers and processors reduce energy costs, improve business sustainability and profitability, and adopt climate-smart agricultural practices.</a:t>
            </a:r>
            <a:endParaRPr sz="2400"/>
          </a:p>
        </p:txBody>
      </p:sp>
      <p:pic>
        <p:nvPicPr>
          <p:cNvPr id="297" name="Google Shape;297;p41" title="Energy Coffee Hour You Tube.png"/>
          <p:cNvPicPr preferRelativeResize="0"/>
          <p:nvPr/>
        </p:nvPicPr>
        <p:blipFill>
          <a:blip r:embed="rId3">
            <a:alphaModFix/>
          </a:blip>
          <a:stretch>
            <a:fillRect/>
          </a:stretch>
        </p:blipFill>
        <p:spPr>
          <a:xfrm>
            <a:off x="5875163" y="3341850"/>
            <a:ext cx="7750026" cy="4359375"/>
          </a:xfrm>
          <a:prstGeom prst="rect">
            <a:avLst/>
          </a:prstGeom>
          <a:noFill/>
          <a:ln>
            <a:noFill/>
          </a:ln>
        </p:spPr>
      </p:pic>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Shape 301"/>
        <p:cNvGrpSpPr/>
        <p:nvPr/>
      </p:nvGrpSpPr>
      <p:grpSpPr>
        <a:xfrm>
          <a:off x="0" y="0"/>
          <a:ext cx="0" cy="0"/>
          <a:chOff x="0" y="0"/>
          <a:chExt cx="0" cy="0"/>
        </a:xfrm>
      </p:grpSpPr>
      <p:pic>
        <p:nvPicPr>
          <p:cNvPr id="302" name="Google Shape;302;p42" title="CC_ACRE3 -2_0.png"/>
          <p:cNvPicPr preferRelativeResize="0">
            <a:picLocks noGrp="1"/>
          </p:cNvPicPr>
          <p:nvPr>
            <p:ph type="pic" idx="3"/>
          </p:nvPr>
        </p:nvPicPr>
        <p:blipFill>
          <a:blip r:embed="rId3">
            <a:alphaModFix/>
          </a:blip>
          <a:stretch>
            <a:fillRect/>
          </a:stretch>
        </p:blipFill>
        <p:spPr>
          <a:xfrm>
            <a:off x="436300" y="2166700"/>
            <a:ext cx="7717102" cy="4347931"/>
          </a:xfrm>
          <a:prstGeom prst="rect">
            <a:avLst/>
          </a:prstGeom>
        </p:spPr>
      </p:pic>
      <p:sp>
        <p:nvSpPr>
          <p:cNvPr id="303" name="Google Shape;303;p42"/>
          <p:cNvSpPr txBox="1">
            <a:spLocks noGrp="1"/>
          </p:cNvSpPr>
          <p:nvPr>
            <p:ph type="title"/>
          </p:nvPr>
        </p:nvSpPr>
        <p:spPr>
          <a:xfrm>
            <a:off x="8493150" y="1841275"/>
            <a:ext cx="5820300" cy="14868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a:t>CDA’s ACRE3 Program</a:t>
            </a:r>
            <a:endParaRPr/>
          </a:p>
        </p:txBody>
      </p:sp>
      <p:sp>
        <p:nvSpPr>
          <p:cNvPr id="304" name="Google Shape;304;p42"/>
          <p:cNvSpPr txBox="1">
            <a:spLocks noGrp="1"/>
          </p:cNvSpPr>
          <p:nvPr>
            <p:ph type="body" idx="1"/>
          </p:nvPr>
        </p:nvSpPr>
        <p:spPr>
          <a:xfrm>
            <a:off x="8493150" y="3812225"/>
            <a:ext cx="5532600" cy="2576100"/>
          </a:xfrm>
          <a:prstGeom prst="rect">
            <a:avLst/>
          </a:prstGeom>
        </p:spPr>
        <p:txBody>
          <a:bodyPr spcFirstLastPara="1" wrap="square" lIns="146275" tIns="146275" rIns="146275" bIns="146275" anchor="t" anchorCtr="0">
            <a:noAutofit/>
          </a:bodyPr>
          <a:lstStyle/>
          <a:p>
            <a:pPr marL="0" lvl="0" indent="0" algn="l" rtl="0">
              <a:spcBef>
                <a:spcPts val="0"/>
              </a:spcBef>
              <a:spcAft>
                <a:spcPts val="1900"/>
              </a:spcAft>
              <a:buNone/>
            </a:pPr>
            <a:r>
              <a:rPr lang="en-US"/>
              <a:t>provides financial and technical assistance and education to help agricultural producers and processors cut energy costs, develop their own energy resources, and create markets for agriculturally derived energy and fuels.</a:t>
            </a:r>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308"/>
        <p:cNvGrpSpPr/>
        <p:nvPr/>
      </p:nvGrpSpPr>
      <p:grpSpPr>
        <a:xfrm>
          <a:off x="0" y="0"/>
          <a:ext cx="0" cy="0"/>
          <a:chOff x="0" y="0"/>
          <a:chExt cx="0" cy="0"/>
        </a:xfrm>
      </p:grpSpPr>
      <p:sp>
        <p:nvSpPr>
          <p:cNvPr id="309" name="Google Shape;309;p43"/>
          <p:cNvSpPr txBox="1">
            <a:spLocks noGrp="1"/>
          </p:cNvSpPr>
          <p:nvPr>
            <p:ph type="title"/>
          </p:nvPr>
        </p:nvSpPr>
        <p:spPr>
          <a:xfrm>
            <a:off x="8493150" y="1841275"/>
            <a:ext cx="5820300" cy="14868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a:t>CDA’s Agrivoltaics Research and Demonstration Grant</a:t>
            </a:r>
            <a:endParaRPr/>
          </a:p>
        </p:txBody>
      </p:sp>
      <p:sp>
        <p:nvSpPr>
          <p:cNvPr id="310" name="Google Shape;310;p43"/>
          <p:cNvSpPr txBox="1">
            <a:spLocks noGrp="1"/>
          </p:cNvSpPr>
          <p:nvPr>
            <p:ph type="body" idx="1"/>
          </p:nvPr>
        </p:nvSpPr>
        <p:spPr>
          <a:xfrm>
            <a:off x="8493150" y="5007650"/>
            <a:ext cx="5532600" cy="2576100"/>
          </a:xfrm>
          <a:prstGeom prst="rect">
            <a:avLst/>
          </a:prstGeom>
        </p:spPr>
        <p:txBody>
          <a:bodyPr spcFirstLastPara="1" wrap="square" lIns="146275" tIns="146275" rIns="146275" bIns="146275" anchor="t" anchorCtr="0">
            <a:noAutofit/>
          </a:bodyPr>
          <a:lstStyle/>
          <a:p>
            <a:pPr marL="0" lvl="0" indent="0" algn="l" rtl="0">
              <a:spcBef>
                <a:spcPts val="0"/>
              </a:spcBef>
              <a:spcAft>
                <a:spcPts val="1900"/>
              </a:spcAft>
              <a:buNone/>
            </a:pPr>
            <a:r>
              <a:rPr lang="en-US" sz="2100"/>
              <a:t>Senate Bill 23-092 established a $500,000 grant program for agrivoltaics in Colorado. These grants support producers and the clean energy transition by funding projects that study agrivoltaics' potential, benefits, and tradeoffs.</a:t>
            </a:r>
            <a:endParaRPr sz="2100"/>
          </a:p>
        </p:txBody>
      </p:sp>
      <p:pic>
        <p:nvPicPr>
          <p:cNvPr id="311" name="Google Shape;311;p43" title="SB23-092 -10 McCormick, Hansen, Polis, Greenberg web.jpg"/>
          <p:cNvPicPr preferRelativeResize="0"/>
          <p:nvPr/>
        </p:nvPicPr>
        <p:blipFill>
          <a:blip r:embed="rId3">
            <a:alphaModFix/>
          </a:blip>
          <a:stretch>
            <a:fillRect/>
          </a:stretch>
        </p:blipFill>
        <p:spPr>
          <a:xfrm>
            <a:off x="666725" y="1869987"/>
            <a:ext cx="6732348" cy="4489624"/>
          </a:xfrm>
          <a:prstGeom prst="rect">
            <a:avLst/>
          </a:prstGeom>
          <a:noFill/>
          <a:ln>
            <a:noFill/>
          </a:ln>
        </p:spPr>
      </p:pic>
      <p:sp>
        <p:nvSpPr>
          <p:cNvPr id="312" name="Google Shape;312;p43"/>
          <p:cNvSpPr txBox="1"/>
          <p:nvPr/>
        </p:nvSpPr>
        <p:spPr>
          <a:xfrm>
            <a:off x="666725" y="6359600"/>
            <a:ext cx="6732300" cy="831300"/>
          </a:xfrm>
          <a:prstGeom prst="rect">
            <a:avLst/>
          </a:prstGeom>
          <a:noFill/>
          <a:ln>
            <a:noFill/>
          </a:ln>
        </p:spPr>
        <p:txBody>
          <a:bodyPr spcFirstLastPara="1" wrap="square" lIns="91425" tIns="91425" rIns="91425" bIns="91425" anchor="t" anchorCtr="0">
            <a:spAutoFit/>
          </a:bodyPr>
          <a:lstStyle/>
          <a:p>
            <a:pPr marL="0" lvl="0" indent="0" algn="l" rtl="0">
              <a:spcBef>
                <a:spcPts val="0"/>
              </a:spcBef>
              <a:spcAft>
                <a:spcPts val="0"/>
              </a:spcAft>
              <a:buNone/>
            </a:pPr>
            <a:r>
              <a:rPr lang="en-US" b="1" i="1">
                <a:solidFill>
                  <a:schemeClr val="dk1"/>
                </a:solidFill>
                <a:latin typeface="Roboto"/>
                <a:ea typeface="Roboto"/>
                <a:cs typeface="Roboto"/>
                <a:sym typeface="Roboto"/>
              </a:rPr>
              <a:t>Colorado State Representative Karen McCormick, Colorado State Senator Chris Hansen, Agriculture Commissioner Kate Greenberg stand in agrivoltaic solar garden while Governor Jared Polis signs Senate Bill 23-092.</a:t>
            </a:r>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Shape 316"/>
        <p:cNvGrpSpPr/>
        <p:nvPr/>
      </p:nvGrpSpPr>
      <p:grpSpPr>
        <a:xfrm>
          <a:off x="0" y="0"/>
          <a:ext cx="0" cy="0"/>
          <a:chOff x="0" y="0"/>
          <a:chExt cx="0" cy="0"/>
        </a:xfrm>
      </p:grpSpPr>
      <p:sp>
        <p:nvSpPr>
          <p:cNvPr id="317" name="Google Shape;317;p44"/>
          <p:cNvSpPr txBox="1">
            <a:spLocks noGrp="1"/>
          </p:cNvSpPr>
          <p:nvPr>
            <p:ph type="title"/>
          </p:nvPr>
        </p:nvSpPr>
        <p:spPr>
          <a:xfrm>
            <a:off x="4377000" y="2700050"/>
            <a:ext cx="5876400" cy="10680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SzPts val="990"/>
              <a:buNone/>
            </a:pPr>
            <a:r>
              <a:rPr lang="en-US" sz="7450"/>
              <a:t>Thank you!</a:t>
            </a:r>
            <a:endParaRPr sz="7450"/>
          </a:p>
        </p:txBody>
      </p:sp>
      <p:sp>
        <p:nvSpPr>
          <p:cNvPr id="318" name="Google Shape;318;p44"/>
          <p:cNvSpPr/>
          <p:nvPr/>
        </p:nvSpPr>
        <p:spPr>
          <a:xfrm>
            <a:off x="-21600" y="4739675"/>
            <a:ext cx="14673600" cy="2053500"/>
          </a:xfrm>
          <a:prstGeom prst="rect">
            <a:avLst/>
          </a:prstGeom>
          <a:solidFill>
            <a:srgbClr val="FFD966"/>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a:ea typeface="Roboto"/>
              <a:cs typeface="Roboto"/>
              <a:sym typeface="Roboto"/>
            </a:endParaRPr>
          </a:p>
        </p:txBody>
      </p:sp>
      <p:sp>
        <p:nvSpPr>
          <p:cNvPr id="319" name="Google Shape;319;p44"/>
          <p:cNvSpPr txBox="1">
            <a:spLocks noGrp="1"/>
          </p:cNvSpPr>
          <p:nvPr>
            <p:ph type="title"/>
          </p:nvPr>
        </p:nvSpPr>
        <p:spPr>
          <a:xfrm>
            <a:off x="616825" y="5087975"/>
            <a:ext cx="5551200" cy="13569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SzPts val="990"/>
              <a:buNone/>
            </a:pPr>
            <a:r>
              <a:rPr lang="en-US" sz="2200">
                <a:solidFill>
                  <a:schemeClr val="dk1"/>
                </a:solidFill>
              </a:rPr>
              <a:t>Rakel Sanchez</a:t>
            </a:r>
            <a:endParaRPr sz="2200">
              <a:solidFill>
                <a:schemeClr val="dk1"/>
              </a:solidFill>
            </a:endParaRPr>
          </a:p>
          <a:p>
            <a:pPr marL="0" lvl="0" indent="0" algn="l" rtl="0">
              <a:spcBef>
                <a:spcPts val="0"/>
              </a:spcBef>
              <a:spcAft>
                <a:spcPts val="0"/>
              </a:spcAft>
              <a:buSzPts val="990"/>
              <a:buNone/>
            </a:pPr>
            <a:r>
              <a:rPr lang="en-US" sz="2200">
                <a:solidFill>
                  <a:schemeClr val="dk1"/>
                </a:solidFill>
              </a:rPr>
              <a:t>District Operations Manager-Colorado State Conservation Board</a:t>
            </a:r>
            <a:endParaRPr sz="2200">
              <a:solidFill>
                <a:schemeClr val="dk1"/>
              </a:solidFill>
            </a:endParaRPr>
          </a:p>
          <a:p>
            <a:pPr marL="0" lvl="0" indent="0" algn="l" rtl="0">
              <a:spcBef>
                <a:spcPts val="0"/>
              </a:spcBef>
              <a:spcAft>
                <a:spcPts val="0"/>
              </a:spcAft>
              <a:buSzPts val="990"/>
              <a:buNone/>
            </a:pPr>
            <a:r>
              <a:rPr lang="en-US" sz="2200">
                <a:solidFill>
                  <a:schemeClr val="dk1"/>
                </a:solidFill>
              </a:rPr>
              <a:t>rakel.sanchez@state.co.us</a:t>
            </a:r>
            <a:endParaRPr sz="2200">
              <a:solidFill>
                <a:schemeClr val="dk1"/>
              </a:solidFill>
            </a:endParaRPr>
          </a:p>
        </p:txBody>
      </p:sp>
      <p:sp>
        <p:nvSpPr>
          <p:cNvPr id="320" name="Google Shape;320;p44"/>
          <p:cNvSpPr txBox="1">
            <a:spLocks noGrp="1"/>
          </p:cNvSpPr>
          <p:nvPr>
            <p:ph type="title"/>
          </p:nvPr>
        </p:nvSpPr>
        <p:spPr>
          <a:xfrm>
            <a:off x="7855175" y="5087975"/>
            <a:ext cx="6291000" cy="14454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SzPts val="990"/>
              <a:buNone/>
            </a:pPr>
            <a:r>
              <a:rPr lang="en-US" sz="2200">
                <a:solidFill>
                  <a:schemeClr val="dk1"/>
                </a:solidFill>
              </a:rPr>
              <a:t>Kalli Savvas</a:t>
            </a:r>
            <a:endParaRPr sz="2200">
              <a:solidFill>
                <a:schemeClr val="dk1"/>
              </a:solidFill>
            </a:endParaRPr>
          </a:p>
          <a:p>
            <a:pPr marL="0" lvl="0" indent="0" algn="l" rtl="0">
              <a:spcBef>
                <a:spcPts val="0"/>
              </a:spcBef>
              <a:spcAft>
                <a:spcPts val="0"/>
              </a:spcAft>
              <a:buSzPts val="990"/>
              <a:buNone/>
            </a:pPr>
            <a:r>
              <a:rPr lang="en-US" sz="2200">
                <a:solidFill>
                  <a:schemeClr val="dk1"/>
                </a:solidFill>
              </a:rPr>
              <a:t>Western Regional Field Specialist-Colorado State Conservation Board</a:t>
            </a:r>
            <a:endParaRPr sz="2200">
              <a:solidFill>
                <a:schemeClr val="dk1"/>
              </a:solidFill>
            </a:endParaRPr>
          </a:p>
          <a:p>
            <a:pPr marL="0" lvl="0" indent="0" algn="l" rtl="0">
              <a:spcBef>
                <a:spcPts val="0"/>
              </a:spcBef>
              <a:spcAft>
                <a:spcPts val="0"/>
              </a:spcAft>
              <a:buSzPts val="990"/>
              <a:buNone/>
            </a:pPr>
            <a:r>
              <a:rPr lang="en-US" sz="2200">
                <a:solidFill>
                  <a:schemeClr val="dk1"/>
                </a:solidFill>
              </a:rPr>
              <a:t>kalli.savvas@state.co.us</a:t>
            </a:r>
            <a:endParaRPr sz="2200">
              <a:solidFill>
                <a:schemeClr val="dk1"/>
              </a:solidFill>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2"/>
        <p:cNvGrpSpPr/>
        <p:nvPr/>
      </p:nvGrpSpPr>
      <p:grpSpPr>
        <a:xfrm>
          <a:off x="0" y="0"/>
          <a:ext cx="0" cy="0"/>
          <a:chOff x="0" y="0"/>
          <a:chExt cx="0" cy="0"/>
        </a:xfrm>
      </p:grpSpPr>
      <p:sp>
        <p:nvSpPr>
          <p:cNvPr id="143" name="Google Shape;143;p24"/>
          <p:cNvSpPr txBox="1">
            <a:spLocks noGrp="1"/>
          </p:cNvSpPr>
          <p:nvPr>
            <p:ph type="body" idx="1"/>
          </p:nvPr>
        </p:nvSpPr>
        <p:spPr>
          <a:xfrm>
            <a:off x="136125" y="2098150"/>
            <a:ext cx="8817900" cy="6047700"/>
          </a:xfrm>
          <a:prstGeom prst="rect">
            <a:avLst/>
          </a:prstGeom>
        </p:spPr>
        <p:txBody>
          <a:bodyPr spcFirstLastPara="1" wrap="square" lIns="146275" tIns="146275" rIns="146275" bIns="146275" anchor="t" anchorCtr="0">
            <a:normAutofit lnSpcReduction="10000"/>
          </a:bodyPr>
          <a:lstStyle/>
          <a:p>
            <a:pPr marL="457200" lvl="0" indent="-381000" algn="l" rtl="0">
              <a:lnSpc>
                <a:spcPct val="115000"/>
              </a:lnSpc>
              <a:spcBef>
                <a:spcPts val="0"/>
              </a:spcBef>
              <a:spcAft>
                <a:spcPts val="0"/>
              </a:spcAft>
              <a:buClr>
                <a:srgbClr val="000000"/>
              </a:buClr>
              <a:buSzPts val="2400"/>
              <a:buFont typeface="Arial"/>
              <a:buChar char="●"/>
            </a:pPr>
            <a:r>
              <a:rPr lang="en-US" sz="2400" b="1">
                <a:solidFill>
                  <a:srgbClr val="000000"/>
                </a:solidFill>
              </a:rPr>
              <a:t>Loss of Agricultural Land.</a:t>
            </a:r>
            <a:r>
              <a:rPr lang="en-US" sz="2400">
                <a:solidFill>
                  <a:srgbClr val="000000"/>
                </a:solidFill>
                <a:latin typeface="Roboto Light"/>
                <a:ea typeface="Roboto Light"/>
                <a:cs typeface="Roboto Light"/>
                <a:sym typeface="Roboto Light"/>
              </a:rPr>
              <a:t> Converting agricultural land for solar development can lead to loss of productive farmland.</a:t>
            </a:r>
            <a:endParaRPr sz="2400">
              <a:solidFill>
                <a:srgbClr val="000000"/>
              </a:solidFill>
              <a:latin typeface="Roboto Light"/>
              <a:ea typeface="Roboto Light"/>
              <a:cs typeface="Roboto Light"/>
              <a:sym typeface="Roboto Light"/>
            </a:endParaRPr>
          </a:p>
          <a:p>
            <a:pPr marL="914400" lvl="1" indent="-361950" algn="l" rtl="0">
              <a:lnSpc>
                <a:spcPct val="115000"/>
              </a:lnSpc>
              <a:spcBef>
                <a:spcPts val="0"/>
              </a:spcBef>
              <a:spcAft>
                <a:spcPts val="0"/>
              </a:spcAft>
              <a:buClr>
                <a:srgbClr val="000000"/>
              </a:buClr>
              <a:buSzPts val="2100"/>
              <a:buFont typeface="Arial"/>
              <a:buChar char="○"/>
            </a:pPr>
            <a:r>
              <a:rPr lang="en-US" sz="2100" b="1">
                <a:solidFill>
                  <a:srgbClr val="000000"/>
                </a:solidFill>
              </a:rPr>
              <a:t>High Land Use:</a:t>
            </a:r>
            <a:r>
              <a:rPr lang="en-US" sz="2100">
                <a:solidFill>
                  <a:srgbClr val="000000"/>
                </a:solidFill>
                <a:latin typeface="Roboto Light"/>
                <a:ea typeface="Roboto Light"/>
                <a:cs typeface="Roboto Light"/>
                <a:sym typeface="Roboto Light"/>
              </a:rPr>
              <a:t> Solar farms can use a lot of acreage to produce a lot of energy. </a:t>
            </a:r>
            <a:endParaRPr sz="2100">
              <a:solidFill>
                <a:srgbClr val="000000"/>
              </a:solidFill>
              <a:latin typeface="Roboto Light"/>
              <a:ea typeface="Roboto Light"/>
              <a:cs typeface="Roboto Light"/>
              <a:sym typeface="Roboto Light"/>
            </a:endParaRPr>
          </a:p>
          <a:p>
            <a:pPr marL="457200" lvl="0" indent="-330200" algn="l" rtl="0">
              <a:lnSpc>
                <a:spcPct val="115000"/>
              </a:lnSpc>
              <a:spcBef>
                <a:spcPts val="0"/>
              </a:spcBef>
              <a:spcAft>
                <a:spcPts val="0"/>
              </a:spcAft>
              <a:buClr>
                <a:srgbClr val="000000"/>
              </a:buClr>
              <a:buSzPts val="1600"/>
              <a:buFont typeface="Roboto"/>
              <a:buChar char="●"/>
            </a:pPr>
            <a:r>
              <a:rPr lang="en-US" sz="2400" b="1">
                <a:solidFill>
                  <a:srgbClr val="000000"/>
                </a:solidFill>
              </a:rPr>
              <a:t>Costs</a:t>
            </a:r>
            <a:endParaRPr sz="2400" b="1">
              <a:solidFill>
                <a:srgbClr val="000000"/>
              </a:solidFill>
            </a:endParaRPr>
          </a:p>
          <a:p>
            <a:pPr marL="914400" lvl="1" indent="-361950" algn="l" rtl="0">
              <a:lnSpc>
                <a:spcPct val="115000"/>
              </a:lnSpc>
              <a:spcBef>
                <a:spcPts val="0"/>
              </a:spcBef>
              <a:spcAft>
                <a:spcPts val="0"/>
              </a:spcAft>
              <a:buClr>
                <a:srgbClr val="000000"/>
              </a:buClr>
              <a:buSzPts val="2100"/>
              <a:buFont typeface="Arial"/>
              <a:buChar char="○"/>
            </a:pPr>
            <a:r>
              <a:rPr lang="en-US" sz="2100" b="1">
                <a:solidFill>
                  <a:srgbClr val="000000"/>
                </a:solidFill>
              </a:rPr>
              <a:t>Initial Investment:</a:t>
            </a:r>
            <a:r>
              <a:rPr lang="en-US" sz="2100">
                <a:solidFill>
                  <a:srgbClr val="000000"/>
                </a:solidFill>
                <a:latin typeface="Roboto Light"/>
                <a:ea typeface="Roboto Light"/>
                <a:cs typeface="Roboto Light"/>
                <a:sym typeface="Roboto Light"/>
              </a:rPr>
              <a:t> Significant upfront costs are associated with solar installation.</a:t>
            </a:r>
            <a:endParaRPr sz="2100">
              <a:solidFill>
                <a:srgbClr val="000000"/>
              </a:solidFill>
              <a:latin typeface="Roboto Light"/>
              <a:ea typeface="Roboto Light"/>
              <a:cs typeface="Roboto Light"/>
              <a:sym typeface="Roboto Light"/>
            </a:endParaRPr>
          </a:p>
          <a:p>
            <a:pPr marL="914400" lvl="1" indent="-361950" algn="l" rtl="0">
              <a:lnSpc>
                <a:spcPct val="115000"/>
              </a:lnSpc>
              <a:spcBef>
                <a:spcPts val="0"/>
              </a:spcBef>
              <a:spcAft>
                <a:spcPts val="0"/>
              </a:spcAft>
              <a:buClr>
                <a:srgbClr val="000000"/>
              </a:buClr>
              <a:buSzPts val="2100"/>
              <a:buFont typeface="Arial"/>
              <a:buChar char="○"/>
            </a:pPr>
            <a:r>
              <a:rPr lang="en-US" sz="2100" b="1">
                <a:solidFill>
                  <a:srgbClr val="000000"/>
                </a:solidFill>
              </a:rPr>
              <a:t>Long-Term Maintenance:</a:t>
            </a:r>
            <a:r>
              <a:rPr lang="en-US" sz="2100">
                <a:solidFill>
                  <a:srgbClr val="000000"/>
                </a:solidFill>
                <a:latin typeface="Roboto Light"/>
                <a:ea typeface="Roboto Light"/>
                <a:cs typeface="Roboto Light"/>
                <a:sym typeface="Roboto Light"/>
              </a:rPr>
              <a:t> Ongoing maintenance expenses can add to the overall cost.</a:t>
            </a:r>
            <a:endParaRPr sz="2100">
              <a:solidFill>
                <a:srgbClr val="000000"/>
              </a:solidFill>
              <a:latin typeface="Roboto Light"/>
              <a:ea typeface="Roboto Light"/>
              <a:cs typeface="Roboto Light"/>
              <a:sym typeface="Roboto Light"/>
            </a:endParaRPr>
          </a:p>
          <a:p>
            <a:pPr marL="914400" lvl="1" indent="-361950" algn="l" rtl="0">
              <a:lnSpc>
                <a:spcPct val="115000"/>
              </a:lnSpc>
              <a:spcBef>
                <a:spcPts val="0"/>
              </a:spcBef>
              <a:spcAft>
                <a:spcPts val="0"/>
              </a:spcAft>
              <a:buClr>
                <a:srgbClr val="000000"/>
              </a:buClr>
              <a:buSzPts val="2100"/>
              <a:buFont typeface="Arial"/>
              <a:buChar char="○"/>
            </a:pPr>
            <a:r>
              <a:rPr lang="en-US" sz="2100" b="1">
                <a:solidFill>
                  <a:srgbClr val="000000"/>
                </a:solidFill>
              </a:rPr>
              <a:t>Decommissioning costs:</a:t>
            </a:r>
            <a:r>
              <a:rPr lang="en-US" sz="2100">
                <a:solidFill>
                  <a:srgbClr val="000000"/>
                </a:solidFill>
                <a:latin typeface="Roboto Light"/>
                <a:ea typeface="Roboto Light"/>
                <a:cs typeface="Roboto Light"/>
                <a:sym typeface="Roboto Light"/>
              </a:rPr>
              <a:t> Who is responsible for removing the solar panels at the end of their lifespan or after a hail storm? Who will be responsible for their recycling?</a:t>
            </a:r>
            <a:endParaRPr sz="2100">
              <a:solidFill>
                <a:srgbClr val="000000"/>
              </a:solidFill>
              <a:latin typeface="Roboto Light"/>
              <a:ea typeface="Roboto Light"/>
              <a:cs typeface="Roboto Light"/>
              <a:sym typeface="Roboto Light"/>
            </a:endParaRPr>
          </a:p>
          <a:p>
            <a:pPr marL="457200" lvl="0" indent="-330200" algn="l" rtl="0">
              <a:lnSpc>
                <a:spcPct val="115000"/>
              </a:lnSpc>
              <a:spcBef>
                <a:spcPts val="0"/>
              </a:spcBef>
              <a:spcAft>
                <a:spcPts val="0"/>
              </a:spcAft>
              <a:buClr>
                <a:srgbClr val="000000"/>
              </a:buClr>
              <a:buSzPts val="1600"/>
              <a:buFont typeface="Arial"/>
              <a:buChar char="●"/>
            </a:pPr>
            <a:r>
              <a:rPr lang="en-US" sz="2400" b="1">
                <a:solidFill>
                  <a:srgbClr val="000000"/>
                </a:solidFill>
              </a:rPr>
              <a:t>Agricultural Impact.</a:t>
            </a:r>
            <a:r>
              <a:rPr lang="en-US" sz="2400">
                <a:solidFill>
                  <a:srgbClr val="000000"/>
                </a:solidFill>
                <a:latin typeface="Roboto Light"/>
                <a:ea typeface="Roboto Light"/>
                <a:cs typeface="Roboto Light"/>
                <a:sym typeface="Roboto Light"/>
              </a:rPr>
              <a:t> Farmers may need to adjust crop selections as certain species might not thrive in shaded environments created by solar arrays.</a:t>
            </a:r>
            <a:endParaRPr sz="2400">
              <a:latin typeface="Roboto Light"/>
              <a:ea typeface="Roboto Light"/>
              <a:cs typeface="Roboto Light"/>
              <a:sym typeface="Roboto Light"/>
            </a:endParaRPr>
          </a:p>
        </p:txBody>
      </p:sp>
      <p:sp>
        <p:nvSpPr>
          <p:cNvPr id="144" name="Google Shape;144;p24"/>
          <p:cNvSpPr txBox="1"/>
          <p:nvPr/>
        </p:nvSpPr>
        <p:spPr>
          <a:xfrm>
            <a:off x="8954050" y="6342550"/>
            <a:ext cx="5604000" cy="5154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b="1" i="1">
                <a:solidFill>
                  <a:schemeClr val="dk1"/>
                </a:solidFill>
                <a:latin typeface="Roboto"/>
                <a:ea typeface="Roboto"/>
                <a:cs typeface="Roboto"/>
                <a:sym typeface="Roboto"/>
              </a:rPr>
              <a:t>Photo by CleanCyclers</a:t>
            </a:r>
            <a:endParaRPr b="1" i="1">
              <a:solidFill>
                <a:schemeClr val="dk1"/>
              </a:solidFill>
              <a:latin typeface="Roboto"/>
              <a:ea typeface="Roboto"/>
              <a:cs typeface="Roboto"/>
              <a:sym typeface="Roboto"/>
            </a:endParaRPr>
          </a:p>
        </p:txBody>
      </p:sp>
      <p:sp>
        <p:nvSpPr>
          <p:cNvPr id="145" name="Google Shape;145;p24"/>
          <p:cNvSpPr txBox="1">
            <a:spLocks noGrp="1"/>
          </p:cNvSpPr>
          <p:nvPr>
            <p:ph type="title"/>
          </p:nvPr>
        </p:nvSpPr>
        <p:spPr>
          <a:xfrm>
            <a:off x="136125" y="1289900"/>
            <a:ext cx="8416500" cy="9501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sz="4000"/>
              <a:t>Challenges of the Solar Industry</a:t>
            </a:r>
            <a:r>
              <a:rPr lang="en-US" sz="3100"/>
              <a:t> </a:t>
            </a:r>
            <a:endParaRPr sz="4700"/>
          </a:p>
        </p:txBody>
      </p:sp>
      <p:pic>
        <p:nvPicPr>
          <p:cNvPr id="146" name="Google Shape;146;p24" title="CleanCyclers Solar Panel Recycling.jpeg"/>
          <p:cNvPicPr preferRelativeResize="0"/>
          <p:nvPr/>
        </p:nvPicPr>
        <p:blipFill rotWithShape="1">
          <a:blip r:embed="rId3">
            <a:alphaModFix/>
          </a:blip>
          <a:srcRect l="11881" r="11957"/>
          <a:stretch/>
        </p:blipFill>
        <p:spPr>
          <a:xfrm>
            <a:off x="8954050" y="2098150"/>
            <a:ext cx="5455626" cy="4029075"/>
          </a:xfrm>
          <a:prstGeom prst="rect">
            <a:avLst/>
          </a:prstGeom>
          <a:noFill/>
          <a:ln>
            <a:noFill/>
          </a:ln>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50"/>
        <p:cNvGrpSpPr/>
        <p:nvPr/>
      </p:nvGrpSpPr>
      <p:grpSpPr>
        <a:xfrm>
          <a:off x="0" y="0"/>
          <a:ext cx="0" cy="0"/>
          <a:chOff x="0" y="0"/>
          <a:chExt cx="0" cy="0"/>
        </a:xfrm>
      </p:grpSpPr>
      <p:sp>
        <p:nvSpPr>
          <p:cNvPr id="151" name="Google Shape;151;p25"/>
          <p:cNvSpPr txBox="1">
            <a:spLocks noGrp="1"/>
          </p:cNvSpPr>
          <p:nvPr>
            <p:ph type="title"/>
          </p:nvPr>
        </p:nvSpPr>
        <p:spPr>
          <a:xfrm>
            <a:off x="2681700" y="1773875"/>
            <a:ext cx="9267000" cy="1486800"/>
          </a:xfrm>
          <a:prstGeom prst="rect">
            <a:avLst/>
          </a:prstGeom>
        </p:spPr>
        <p:txBody>
          <a:bodyPr spcFirstLastPara="1" wrap="square" lIns="146275" tIns="146275" rIns="146275" bIns="146275" anchor="t" anchorCtr="0">
            <a:normAutofit fontScale="90000"/>
          </a:bodyPr>
          <a:lstStyle/>
          <a:p>
            <a:pPr marL="0" lvl="0" indent="0" algn="ctr" rtl="0">
              <a:spcBef>
                <a:spcPts val="0"/>
              </a:spcBef>
              <a:spcAft>
                <a:spcPts val="0"/>
              </a:spcAft>
              <a:buNone/>
            </a:pPr>
            <a:r>
              <a:rPr lang="en-US"/>
              <a:t>Opportunities for Solar &amp; Agriculture</a:t>
            </a:r>
            <a:endParaRPr/>
          </a:p>
        </p:txBody>
      </p:sp>
      <p:sp>
        <p:nvSpPr>
          <p:cNvPr id="152" name="Google Shape;152;p25"/>
          <p:cNvSpPr txBox="1">
            <a:spLocks noGrp="1"/>
          </p:cNvSpPr>
          <p:nvPr>
            <p:ph type="body" idx="1"/>
          </p:nvPr>
        </p:nvSpPr>
        <p:spPr>
          <a:xfrm>
            <a:off x="311000" y="4114800"/>
            <a:ext cx="6279900" cy="3205800"/>
          </a:xfrm>
          <a:prstGeom prst="rect">
            <a:avLst/>
          </a:prstGeom>
        </p:spPr>
        <p:txBody>
          <a:bodyPr spcFirstLastPara="1" wrap="square" lIns="146275" tIns="146275" rIns="146275" bIns="146275" anchor="t" anchorCtr="0">
            <a:noAutofit/>
          </a:bodyPr>
          <a:lstStyle/>
          <a:p>
            <a:pPr marL="457200" lvl="0" indent="-342900" algn="l" rtl="0">
              <a:lnSpc>
                <a:spcPct val="115000"/>
              </a:lnSpc>
              <a:spcBef>
                <a:spcPts val="0"/>
              </a:spcBef>
              <a:spcAft>
                <a:spcPts val="0"/>
              </a:spcAft>
              <a:buSzPts val="1800"/>
              <a:buChar char="●"/>
            </a:pPr>
            <a:r>
              <a:rPr lang="en-US" sz="1800"/>
              <a:t>Solar arrays should be built in locations that minimize impact to working farms and rangeland</a:t>
            </a:r>
            <a:endParaRPr sz="1800"/>
          </a:p>
          <a:p>
            <a:pPr marL="457200" lvl="0" indent="-342900" algn="l" rtl="0">
              <a:lnSpc>
                <a:spcPct val="115000"/>
              </a:lnSpc>
              <a:spcBef>
                <a:spcPts val="1000"/>
              </a:spcBef>
              <a:spcAft>
                <a:spcPts val="0"/>
              </a:spcAft>
              <a:buSzPts val="1800"/>
              <a:buChar char="●"/>
            </a:pPr>
            <a:r>
              <a:rPr lang="en-US" sz="1800"/>
              <a:t>Solar arrays can be built and managed to support native vegationation, wildlife habitat, and conserve soil</a:t>
            </a:r>
            <a:endParaRPr sz="1800"/>
          </a:p>
          <a:p>
            <a:pPr marL="457200" lvl="0" indent="-342900" algn="l" rtl="0">
              <a:lnSpc>
                <a:spcPct val="115000"/>
              </a:lnSpc>
              <a:spcBef>
                <a:spcPts val="1000"/>
              </a:spcBef>
              <a:spcAft>
                <a:spcPts val="0"/>
              </a:spcAft>
              <a:buSzPts val="1800"/>
              <a:buChar char="●"/>
            </a:pPr>
            <a:r>
              <a:rPr lang="en-US" sz="1800"/>
              <a:t>It is a best practice for solar developers to have a remediation plan at the end of a project lifecycle</a:t>
            </a:r>
            <a:endParaRPr sz="1800"/>
          </a:p>
          <a:p>
            <a:pPr marL="457200" lvl="0" indent="-342900" algn="l" rtl="0">
              <a:lnSpc>
                <a:spcPct val="115000"/>
              </a:lnSpc>
              <a:spcBef>
                <a:spcPts val="1000"/>
              </a:spcBef>
              <a:spcAft>
                <a:spcPts val="1000"/>
              </a:spcAft>
              <a:buSzPts val="1800"/>
              <a:buFont typeface="Roboto"/>
              <a:buChar char="●"/>
            </a:pPr>
            <a:r>
              <a:rPr lang="en-US" sz="1800" b="1">
                <a:latin typeface="Roboto"/>
                <a:ea typeface="Roboto"/>
                <a:cs typeface="Roboto"/>
                <a:sym typeface="Roboto"/>
              </a:rPr>
              <a:t>Conservation districts can work with land use planners and county commissioners to make sure solar developers do these best practices </a:t>
            </a:r>
            <a:endParaRPr sz="1800" b="1">
              <a:latin typeface="Roboto"/>
              <a:ea typeface="Roboto"/>
              <a:cs typeface="Roboto"/>
              <a:sym typeface="Roboto"/>
            </a:endParaRPr>
          </a:p>
        </p:txBody>
      </p:sp>
      <p:sp>
        <p:nvSpPr>
          <p:cNvPr id="153" name="Google Shape;153;p25"/>
          <p:cNvSpPr txBox="1">
            <a:spLocks noGrp="1"/>
          </p:cNvSpPr>
          <p:nvPr>
            <p:ph type="subTitle" idx="2"/>
          </p:nvPr>
        </p:nvSpPr>
        <p:spPr>
          <a:xfrm>
            <a:off x="573225" y="3425375"/>
            <a:ext cx="7275000" cy="535200"/>
          </a:xfrm>
          <a:prstGeom prst="rect">
            <a:avLst/>
          </a:prstGeom>
        </p:spPr>
        <p:txBody>
          <a:bodyPr spcFirstLastPara="1" wrap="square" lIns="146275" tIns="146275" rIns="146275" bIns="146275" anchor="t" anchorCtr="0">
            <a:noAutofit/>
          </a:bodyPr>
          <a:lstStyle/>
          <a:p>
            <a:pPr marL="0" lvl="0" indent="0" algn="l" rtl="0">
              <a:spcBef>
                <a:spcPts val="0"/>
              </a:spcBef>
              <a:spcAft>
                <a:spcPts val="1900"/>
              </a:spcAft>
              <a:buNone/>
            </a:pPr>
            <a:r>
              <a:rPr lang="en-US"/>
              <a:t>Siting &amp; Management of Solar Arrays</a:t>
            </a:r>
            <a:endParaRPr/>
          </a:p>
        </p:txBody>
      </p:sp>
      <p:sp>
        <p:nvSpPr>
          <p:cNvPr id="154" name="Google Shape;154;p25"/>
          <p:cNvSpPr txBox="1">
            <a:spLocks noGrp="1"/>
          </p:cNvSpPr>
          <p:nvPr>
            <p:ph type="subTitle" idx="6"/>
          </p:nvPr>
        </p:nvSpPr>
        <p:spPr>
          <a:xfrm>
            <a:off x="7930550" y="3425375"/>
            <a:ext cx="6126900" cy="607800"/>
          </a:xfrm>
          <a:prstGeom prst="rect">
            <a:avLst/>
          </a:prstGeom>
        </p:spPr>
        <p:txBody>
          <a:bodyPr spcFirstLastPara="1" wrap="square" lIns="146275" tIns="146275" rIns="146275" bIns="146275" anchor="t" anchorCtr="0">
            <a:noAutofit/>
          </a:bodyPr>
          <a:lstStyle/>
          <a:p>
            <a:pPr marL="0" lvl="0" indent="0" algn="l" rtl="0">
              <a:spcBef>
                <a:spcPts val="0"/>
              </a:spcBef>
              <a:spcAft>
                <a:spcPts val="1900"/>
              </a:spcAft>
              <a:buNone/>
            </a:pPr>
            <a:r>
              <a:rPr lang="en-US"/>
              <a:t>Agrivoltaics</a:t>
            </a:r>
            <a:endParaRPr/>
          </a:p>
        </p:txBody>
      </p:sp>
      <p:sp>
        <p:nvSpPr>
          <p:cNvPr id="155" name="Google Shape;155;p25"/>
          <p:cNvSpPr txBox="1">
            <a:spLocks noGrp="1"/>
          </p:cNvSpPr>
          <p:nvPr>
            <p:ph type="body" idx="5"/>
          </p:nvPr>
        </p:nvSpPr>
        <p:spPr>
          <a:xfrm>
            <a:off x="7777400" y="4033150"/>
            <a:ext cx="6852900" cy="3825600"/>
          </a:xfrm>
          <a:prstGeom prst="rect">
            <a:avLst/>
          </a:prstGeom>
        </p:spPr>
        <p:txBody>
          <a:bodyPr spcFirstLastPara="1" wrap="square" lIns="146275" tIns="146275" rIns="146275" bIns="146275" anchor="t" anchorCtr="0">
            <a:noAutofit/>
          </a:bodyPr>
          <a:lstStyle/>
          <a:p>
            <a:pPr marL="457200" lvl="0" indent="-342900" algn="l" rtl="0">
              <a:lnSpc>
                <a:spcPct val="115000"/>
              </a:lnSpc>
              <a:spcBef>
                <a:spcPts val="0"/>
              </a:spcBef>
              <a:spcAft>
                <a:spcPts val="0"/>
              </a:spcAft>
              <a:buSzPts val="1800"/>
              <a:buChar char="●"/>
            </a:pPr>
            <a:r>
              <a:rPr lang="en-US" sz="1800"/>
              <a:t>Solar arrays can be designed specifically to allow grazing or crop growing under the panels</a:t>
            </a:r>
            <a:endParaRPr sz="1800"/>
          </a:p>
          <a:p>
            <a:pPr marL="457200" lvl="0" indent="-342900" algn="l" rtl="0">
              <a:lnSpc>
                <a:spcPct val="115000"/>
              </a:lnSpc>
              <a:spcBef>
                <a:spcPts val="1000"/>
              </a:spcBef>
              <a:spcAft>
                <a:spcPts val="0"/>
              </a:spcAft>
              <a:buSzPts val="1800"/>
              <a:buChar char="●"/>
            </a:pPr>
            <a:r>
              <a:rPr lang="en-US" sz="1800"/>
              <a:t>This creates multiple benefits (crops and energy) from the same parcel of land</a:t>
            </a:r>
            <a:endParaRPr sz="1800"/>
          </a:p>
          <a:p>
            <a:pPr marL="457200" lvl="0" indent="-342900" algn="l" rtl="0">
              <a:lnSpc>
                <a:spcPct val="115000"/>
              </a:lnSpc>
              <a:spcBef>
                <a:spcPts val="1000"/>
              </a:spcBef>
              <a:spcAft>
                <a:spcPts val="0"/>
              </a:spcAft>
              <a:buSzPts val="1800"/>
              <a:buChar char="●"/>
            </a:pPr>
            <a:r>
              <a:rPr lang="en-US" sz="1800"/>
              <a:t>Some crops and livestock benefit from the shade created by the panels </a:t>
            </a:r>
            <a:endParaRPr sz="1800"/>
          </a:p>
          <a:p>
            <a:pPr marL="457200" lvl="0" indent="-342900" algn="l" rtl="0">
              <a:lnSpc>
                <a:spcPct val="115000"/>
              </a:lnSpc>
              <a:spcBef>
                <a:spcPts val="1000"/>
              </a:spcBef>
              <a:spcAft>
                <a:spcPts val="0"/>
              </a:spcAft>
              <a:buSzPts val="1800"/>
              <a:buChar char="●"/>
            </a:pPr>
            <a:r>
              <a:rPr lang="en-US" sz="1800"/>
              <a:t>Agrivoltaics requires compromising from both the energy developer and the farmer/rancher. </a:t>
            </a:r>
            <a:endParaRPr sz="1800"/>
          </a:p>
          <a:p>
            <a:pPr marL="457200" lvl="0" indent="-342900" algn="l" rtl="0">
              <a:lnSpc>
                <a:spcPct val="115000"/>
              </a:lnSpc>
              <a:spcBef>
                <a:spcPts val="1000"/>
              </a:spcBef>
              <a:spcAft>
                <a:spcPts val="1000"/>
              </a:spcAft>
              <a:buSzPts val="1800"/>
              <a:buFont typeface="Roboto"/>
              <a:buChar char="●"/>
            </a:pPr>
            <a:r>
              <a:rPr lang="en-US" sz="1800" b="1">
                <a:latin typeface="Roboto"/>
                <a:ea typeface="Roboto"/>
                <a:cs typeface="Roboto"/>
                <a:sym typeface="Roboto"/>
              </a:rPr>
              <a:t>Conservation districts can help farmers, ranchers, and landowners navigate agrivoltaic opportunities</a:t>
            </a:r>
            <a:endParaRPr sz="1800" b="1">
              <a:latin typeface="Roboto"/>
              <a:ea typeface="Roboto"/>
              <a:cs typeface="Roboto"/>
              <a:sym typeface="Roboto"/>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59"/>
        <p:cNvGrpSpPr/>
        <p:nvPr/>
      </p:nvGrpSpPr>
      <p:grpSpPr>
        <a:xfrm>
          <a:off x="0" y="0"/>
          <a:ext cx="0" cy="0"/>
          <a:chOff x="0" y="0"/>
          <a:chExt cx="0" cy="0"/>
        </a:xfrm>
      </p:grpSpPr>
      <p:sp>
        <p:nvSpPr>
          <p:cNvPr id="160" name="Google Shape;160;p26"/>
          <p:cNvSpPr txBox="1">
            <a:spLocks noGrp="1"/>
          </p:cNvSpPr>
          <p:nvPr>
            <p:ph type="body" idx="1"/>
          </p:nvPr>
        </p:nvSpPr>
        <p:spPr>
          <a:xfrm>
            <a:off x="0" y="2088850"/>
            <a:ext cx="8540700" cy="6140700"/>
          </a:xfrm>
          <a:prstGeom prst="rect">
            <a:avLst/>
          </a:prstGeom>
        </p:spPr>
        <p:txBody>
          <a:bodyPr spcFirstLastPara="1" wrap="square" lIns="146275" tIns="146275" rIns="146275" bIns="146275" anchor="t" anchorCtr="0">
            <a:normAutofit fontScale="62500" lnSpcReduction="20000"/>
          </a:bodyPr>
          <a:lstStyle/>
          <a:p>
            <a:pPr marL="0" lvl="0" indent="0" algn="l" rtl="0">
              <a:lnSpc>
                <a:spcPct val="115000"/>
              </a:lnSpc>
              <a:spcBef>
                <a:spcPts val="1200"/>
              </a:spcBef>
              <a:spcAft>
                <a:spcPts val="0"/>
              </a:spcAft>
              <a:buNone/>
            </a:pPr>
            <a:r>
              <a:rPr lang="en-US" b="1">
                <a:solidFill>
                  <a:srgbClr val="000000"/>
                </a:solidFill>
              </a:rPr>
              <a:t>Dual Land Use</a:t>
            </a:r>
            <a:endParaRPr b="1">
              <a:solidFill>
                <a:srgbClr val="000000"/>
              </a:solidFill>
            </a:endParaRPr>
          </a:p>
          <a:p>
            <a:pPr marL="457200" lvl="0" indent="-343693" algn="l" rtl="0">
              <a:lnSpc>
                <a:spcPct val="115000"/>
              </a:lnSpc>
              <a:spcBef>
                <a:spcPts val="1200"/>
              </a:spcBef>
              <a:spcAft>
                <a:spcPts val="0"/>
              </a:spcAft>
              <a:buClr>
                <a:srgbClr val="000000"/>
              </a:buClr>
              <a:buSzPct val="100000"/>
              <a:buChar char="●"/>
            </a:pPr>
            <a:r>
              <a:rPr lang="en-US">
                <a:solidFill>
                  <a:srgbClr val="000000"/>
                </a:solidFill>
              </a:rPr>
              <a:t>Allows for continued agricultural activities like grazing or certain crop cultivation alongside energy generation.</a:t>
            </a:r>
            <a:endParaRPr>
              <a:solidFill>
                <a:srgbClr val="000000"/>
              </a:solidFill>
            </a:endParaRPr>
          </a:p>
          <a:p>
            <a:pPr marL="457200" lvl="0" indent="-343693" algn="l" rtl="0">
              <a:lnSpc>
                <a:spcPct val="115000"/>
              </a:lnSpc>
              <a:spcBef>
                <a:spcPts val="0"/>
              </a:spcBef>
              <a:spcAft>
                <a:spcPts val="0"/>
              </a:spcAft>
              <a:buClr>
                <a:srgbClr val="000000"/>
              </a:buClr>
              <a:buSzPct val="100000"/>
              <a:buChar char="●"/>
            </a:pPr>
            <a:r>
              <a:rPr lang="en-US">
                <a:solidFill>
                  <a:srgbClr val="000000"/>
                </a:solidFill>
              </a:rPr>
              <a:t>Enables the productive use of less suitable or depleted land.</a:t>
            </a:r>
            <a:endParaRPr>
              <a:solidFill>
                <a:srgbClr val="000000"/>
              </a:solidFill>
            </a:endParaRPr>
          </a:p>
          <a:p>
            <a:pPr marL="0" lvl="0" indent="0" algn="l" rtl="0">
              <a:lnSpc>
                <a:spcPct val="115000"/>
              </a:lnSpc>
              <a:spcBef>
                <a:spcPts val="1200"/>
              </a:spcBef>
              <a:spcAft>
                <a:spcPts val="0"/>
              </a:spcAft>
              <a:buNone/>
            </a:pPr>
            <a:r>
              <a:rPr lang="en-US" b="1">
                <a:solidFill>
                  <a:srgbClr val="000000"/>
                </a:solidFill>
              </a:rPr>
              <a:t>Additional Income Generation</a:t>
            </a:r>
            <a:endParaRPr b="1">
              <a:solidFill>
                <a:srgbClr val="000000"/>
              </a:solidFill>
            </a:endParaRPr>
          </a:p>
          <a:p>
            <a:pPr marL="457200" lvl="0" indent="-343693" algn="l" rtl="0">
              <a:lnSpc>
                <a:spcPct val="115000"/>
              </a:lnSpc>
              <a:spcBef>
                <a:spcPts val="1200"/>
              </a:spcBef>
              <a:spcAft>
                <a:spcPts val="0"/>
              </a:spcAft>
              <a:buClr>
                <a:srgbClr val="000000"/>
              </a:buClr>
              <a:buSzPct val="100000"/>
              <a:buChar char="●"/>
            </a:pPr>
            <a:r>
              <a:rPr lang="en-US">
                <a:solidFill>
                  <a:srgbClr val="000000"/>
                </a:solidFill>
              </a:rPr>
              <a:t>Community Solar Gardens: Landowners can earn income by selling energy credits to commercial customers.</a:t>
            </a:r>
            <a:endParaRPr>
              <a:solidFill>
                <a:srgbClr val="000000"/>
              </a:solidFill>
            </a:endParaRPr>
          </a:p>
          <a:p>
            <a:pPr marL="457200" lvl="0" indent="-343693" algn="l" rtl="0">
              <a:lnSpc>
                <a:spcPct val="115000"/>
              </a:lnSpc>
              <a:spcBef>
                <a:spcPts val="0"/>
              </a:spcBef>
              <a:spcAft>
                <a:spcPts val="0"/>
              </a:spcAft>
              <a:buClr>
                <a:srgbClr val="000000"/>
              </a:buClr>
              <a:buSzPct val="100000"/>
              <a:buChar char="●"/>
            </a:pPr>
            <a:r>
              <a:rPr lang="en-US">
                <a:solidFill>
                  <a:srgbClr val="000000"/>
                </a:solidFill>
              </a:rPr>
              <a:t>Lease Payments: Leasing land for solar development provides a steady stream of income.</a:t>
            </a:r>
            <a:endParaRPr>
              <a:solidFill>
                <a:srgbClr val="000000"/>
              </a:solidFill>
            </a:endParaRPr>
          </a:p>
          <a:p>
            <a:pPr marL="457200" lvl="0" indent="-343693" algn="l" rtl="0">
              <a:lnSpc>
                <a:spcPct val="115000"/>
              </a:lnSpc>
              <a:spcBef>
                <a:spcPts val="0"/>
              </a:spcBef>
              <a:spcAft>
                <a:spcPts val="0"/>
              </a:spcAft>
              <a:buClr>
                <a:srgbClr val="000000"/>
              </a:buClr>
              <a:buSzPct val="100000"/>
              <a:buChar char="●"/>
            </a:pPr>
            <a:r>
              <a:rPr lang="en-US">
                <a:solidFill>
                  <a:srgbClr val="000000"/>
                </a:solidFill>
              </a:rPr>
              <a:t>Decreased Operating Costs: Reduced costs once the solar system is installed.</a:t>
            </a:r>
            <a:endParaRPr>
              <a:solidFill>
                <a:srgbClr val="000000"/>
              </a:solidFill>
            </a:endParaRPr>
          </a:p>
          <a:p>
            <a:pPr marL="0" lvl="0" indent="0" algn="l" rtl="0">
              <a:lnSpc>
                <a:spcPct val="115000"/>
              </a:lnSpc>
              <a:spcBef>
                <a:spcPts val="1200"/>
              </a:spcBef>
              <a:spcAft>
                <a:spcPts val="0"/>
              </a:spcAft>
              <a:buNone/>
            </a:pPr>
            <a:r>
              <a:rPr lang="en-US" b="1">
                <a:solidFill>
                  <a:srgbClr val="000000"/>
                </a:solidFill>
              </a:rPr>
              <a:t>Improved Conditions</a:t>
            </a:r>
            <a:endParaRPr b="1">
              <a:solidFill>
                <a:srgbClr val="000000"/>
              </a:solidFill>
            </a:endParaRPr>
          </a:p>
          <a:p>
            <a:pPr marL="457200" lvl="0" indent="-343693" algn="l" rtl="0">
              <a:lnSpc>
                <a:spcPct val="115000"/>
              </a:lnSpc>
              <a:spcBef>
                <a:spcPts val="1200"/>
              </a:spcBef>
              <a:spcAft>
                <a:spcPts val="0"/>
              </a:spcAft>
              <a:buClr>
                <a:srgbClr val="000000"/>
              </a:buClr>
              <a:buSzPct val="100000"/>
              <a:buChar char="●"/>
            </a:pPr>
            <a:r>
              <a:rPr lang="en-US">
                <a:solidFill>
                  <a:srgbClr val="000000"/>
                </a:solidFill>
              </a:rPr>
              <a:t>Solar panels provide shade for animals and workers, offering protection from the sun.</a:t>
            </a:r>
            <a:endParaRPr>
              <a:solidFill>
                <a:srgbClr val="000000"/>
              </a:solidFill>
            </a:endParaRPr>
          </a:p>
          <a:p>
            <a:pPr marL="457200" lvl="0" indent="-343693" algn="l" rtl="0">
              <a:lnSpc>
                <a:spcPct val="115000"/>
              </a:lnSpc>
              <a:spcBef>
                <a:spcPts val="0"/>
              </a:spcBef>
              <a:spcAft>
                <a:spcPts val="0"/>
              </a:spcAft>
              <a:buClr>
                <a:srgbClr val="000000"/>
              </a:buClr>
              <a:buSzPct val="100000"/>
              <a:buChar char="●"/>
            </a:pPr>
            <a:r>
              <a:rPr lang="en-US">
                <a:solidFill>
                  <a:srgbClr val="000000"/>
                </a:solidFill>
              </a:rPr>
              <a:t>Improved soil health </a:t>
            </a:r>
            <a:endParaRPr>
              <a:solidFill>
                <a:srgbClr val="000000"/>
              </a:solidFill>
            </a:endParaRPr>
          </a:p>
          <a:p>
            <a:pPr marL="457200" lvl="0" indent="-343693" algn="l" rtl="0">
              <a:lnSpc>
                <a:spcPct val="115000"/>
              </a:lnSpc>
              <a:spcBef>
                <a:spcPts val="0"/>
              </a:spcBef>
              <a:spcAft>
                <a:spcPts val="0"/>
              </a:spcAft>
              <a:buClr>
                <a:srgbClr val="000000"/>
              </a:buClr>
              <a:buSzPct val="100000"/>
              <a:buChar char="●"/>
            </a:pPr>
            <a:r>
              <a:rPr lang="en-US">
                <a:solidFill>
                  <a:srgbClr val="000000"/>
                </a:solidFill>
              </a:rPr>
              <a:t>Improved water conservation</a:t>
            </a:r>
            <a:endParaRPr>
              <a:solidFill>
                <a:srgbClr val="000000"/>
              </a:solidFill>
            </a:endParaRPr>
          </a:p>
          <a:p>
            <a:pPr marL="0" lvl="0" indent="0" algn="l" rtl="0">
              <a:lnSpc>
                <a:spcPct val="115000"/>
              </a:lnSpc>
              <a:spcBef>
                <a:spcPts val="1200"/>
              </a:spcBef>
              <a:spcAft>
                <a:spcPts val="0"/>
              </a:spcAft>
              <a:buNone/>
            </a:pPr>
            <a:endParaRPr sz="2400" b="1">
              <a:solidFill>
                <a:srgbClr val="000000"/>
              </a:solidFill>
            </a:endParaRPr>
          </a:p>
          <a:p>
            <a:pPr marL="0" lvl="0" indent="0" algn="l" rtl="0">
              <a:spcBef>
                <a:spcPts val="1200"/>
              </a:spcBef>
              <a:spcAft>
                <a:spcPts val="1900"/>
              </a:spcAft>
              <a:buNone/>
            </a:pPr>
            <a:endParaRPr sz="2400"/>
          </a:p>
        </p:txBody>
      </p:sp>
      <p:sp>
        <p:nvSpPr>
          <p:cNvPr id="161" name="Google Shape;161;p26"/>
          <p:cNvSpPr txBox="1"/>
          <p:nvPr/>
        </p:nvSpPr>
        <p:spPr>
          <a:xfrm>
            <a:off x="8540875" y="6342550"/>
            <a:ext cx="6017100" cy="681000"/>
          </a:xfrm>
          <a:prstGeom prst="rect">
            <a:avLst/>
          </a:prstGeom>
          <a:noFill/>
          <a:ln>
            <a:noFill/>
          </a:ln>
        </p:spPr>
        <p:txBody>
          <a:bodyPr spcFirstLastPara="1" wrap="square" lIns="91425" tIns="91425" rIns="91425" bIns="91425" anchor="t" anchorCtr="0">
            <a:noAutofit/>
          </a:bodyPr>
          <a:lstStyle/>
          <a:p>
            <a:pPr marL="0" lvl="0" indent="0" algn="r" rtl="0">
              <a:spcBef>
                <a:spcPts val="0"/>
              </a:spcBef>
              <a:spcAft>
                <a:spcPts val="0"/>
              </a:spcAft>
              <a:buNone/>
            </a:pPr>
            <a:r>
              <a:rPr lang="en-US" b="1" i="1">
                <a:solidFill>
                  <a:schemeClr val="dk1"/>
                </a:solidFill>
                <a:latin typeface="Roboto"/>
                <a:ea typeface="Roboto"/>
                <a:cs typeface="Roboto"/>
                <a:sym typeface="Roboto"/>
              </a:rPr>
              <a:t>Photo by AgriSolar Clearinghouse</a:t>
            </a:r>
            <a:endParaRPr b="1" i="1">
              <a:solidFill>
                <a:schemeClr val="dk1"/>
              </a:solidFill>
              <a:latin typeface="Roboto"/>
              <a:ea typeface="Roboto"/>
              <a:cs typeface="Roboto"/>
              <a:sym typeface="Roboto"/>
            </a:endParaRPr>
          </a:p>
        </p:txBody>
      </p:sp>
      <p:pic>
        <p:nvPicPr>
          <p:cNvPr id="162" name="Google Shape;162;p26" title="Agrivoltaics Animals Grazing- picture courtesy of AgriSolar Clearinghouse.png"/>
          <p:cNvPicPr preferRelativeResize="0"/>
          <p:nvPr/>
        </p:nvPicPr>
        <p:blipFill>
          <a:blip r:embed="rId3">
            <a:alphaModFix/>
          </a:blip>
          <a:stretch>
            <a:fillRect/>
          </a:stretch>
        </p:blipFill>
        <p:spPr>
          <a:xfrm>
            <a:off x="8540825" y="2323250"/>
            <a:ext cx="6017199" cy="4019301"/>
          </a:xfrm>
          <a:prstGeom prst="rect">
            <a:avLst/>
          </a:prstGeom>
          <a:noFill/>
          <a:ln>
            <a:noFill/>
          </a:ln>
        </p:spPr>
      </p:pic>
      <p:sp>
        <p:nvSpPr>
          <p:cNvPr id="163" name="Google Shape;163;p26"/>
          <p:cNvSpPr txBox="1">
            <a:spLocks noGrp="1"/>
          </p:cNvSpPr>
          <p:nvPr>
            <p:ph type="title"/>
          </p:nvPr>
        </p:nvSpPr>
        <p:spPr>
          <a:xfrm>
            <a:off x="101500" y="1278925"/>
            <a:ext cx="6190200" cy="9231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sz="4000"/>
              <a:t>Agrivoltaics Benefits</a:t>
            </a:r>
            <a:endParaRPr sz="4000" b="1" i="0" u="none" strike="noStrike" cap="none">
              <a:solidFill>
                <a:srgbClr val="2B2E69"/>
              </a:solidFill>
              <a:latin typeface="Trebuchet MS"/>
              <a:ea typeface="Trebuchet MS"/>
              <a:cs typeface="Trebuchet MS"/>
              <a:sym typeface="Trebuchet MS"/>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67"/>
        <p:cNvGrpSpPr/>
        <p:nvPr/>
      </p:nvGrpSpPr>
      <p:grpSpPr>
        <a:xfrm>
          <a:off x="0" y="0"/>
          <a:ext cx="0" cy="0"/>
          <a:chOff x="0" y="0"/>
          <a:chExt cx="0" cy="0"/>
        </a:xfrm>
      </p:grpSpPr>
      <p:sp>
        <p:nvSpPr>
          <p:cNvPr id="168" name="Google Shape;168;p27"/>
          <p:cNvSpPr txBox="1">
            <a:spLocks noGrp="1"/>
          </p:cNvSpPr>
          <p:nvPr>
            <p:ph type="title"/>
          </p:nvPr>
        </p:nvSpPr>
        <p:spPr>
          <a:xfrm>
            <a:off x="882500" y="1295575"/>
            <a:ext cx="13384800" cy="1148100"/>
          </a:xfrm>
          <a:prstGeom prst="rect">
            <a:avLst/>
          </a:prstGeom>
        </p:spPr>
        <p:txBody>
          <a:bodyPr spcFirstLastPara="1" wrap="square" lIns="146275" tIns="146275" rIns="146275" bIns="146275" anchor="t" anchorCtr="0">
            <a:normAutofit fontScale="90000"/>
          </a:bodyPr>
          <a:lstStyle/>
          <a:p>
            <a:pPr marL="0" lvl="0" indent="0" algn="ctr" rtl="0">
              <a:spcBef>
                <a:spcPts val="0"/>
              </a:spcBef>
              <a:spcAft>
                <a:spcPts val="0"/>
              </a:spcAft>
              <a:buNone/>
            </a:pPr>
            <a:r>
              <a:rPr lang="en-US"/>
              <a:t>The Colorado State Conservations Board 2024 Summer Board Meeting</a:t>
            </a:r>
            <a:endParaRPr/>
          </a:p>
        </p:txBody>
      </p:sp>
      <p:sp>
        <p:nvSpPr>
          <p:cNvPr id="169" name="Google Shape;169;p27"/>
          <p:cNvSpPr txBox="1">
            <a:spLocks noGrp="1"/>
          </p:cNvSpPr>
          <p:nvPr>
            <p:ph type="subTitle" idx="6"/>
          </p:nvPr>
        </p:nvSpPr>
        <p:spPr>
          <a:xfrm>
            <a:off x="6558425" y="3003250"/>
            <a:ext cx="7803900" cy="1844700"/>
          </a:xfrm>
          <a:prstGeom prst="rect">
            <a:avLst/>
          </a:prstGeom>
          <a:solidFill>
            <a:srgbClr val="2B2E69"/>
          </a:solidFill>
          <a:ln>
            <a:noFill/>
          </a:ln>
        </p:spPr>
        <p:txBody>
          <a:bodyPr spcFirstLastPara="1" wrap="square" lIns="146275" tIns="146275" rIns="146275" bIns="146275" anchor="t" anchorCtr="0">
            <a:noAutofit/>
          </a:bodyPr>
          <a:lstStyle/>
          <a:p>
            <a:pPr marL="0" lvl="0" indent="0" algn="l" rtl="0">
              <a:lnSpc>
                <a:spcPct val="115000"/>
              </a:lnSpc>
              <a:spcBef>
                <a:spcPts val="0"/>
              </a:spcBef>
              <a:spcAft>
                <a:spcPts val="0"/>
              </a:spcAft>
              <a:buNone/>
            </a:pPr>
            <a:r>
              <a:rPr lang="en-US" sz="2100">
                <a:latin typeface="Roboto Light"/>
                <a:ea typeface="Roboto Light"/>
                <a:cs typeface="Roboto Light"/>
                <a:sym typeface="Roboto Light"/>
              </a:rPr>
              <a:t>Recognizing the growing interest in renewable energy, The Colorado State Conservation Board (CSCB) focused its 2024 Summer meeting on visiting solar farms. This experience highlighted the vital role Conservation Districts play in land-use discussions. </a:t>
            </a:r>
            <a:endParaRPr sz="2100">
              <a:latin typeface="Roboto Light"/>
              <a:ea typeface="Roboto Light"/>
              <a:cs typeface="Roboto Light"/>
              <a:sym typeface="Roboto Light"/>
            </a:endParaRPr>
          </a:p>
          <a:p>
            <a:pPr marL="0" lvl="0" indent="0" algn="l" rtl="0">
              <a:lnSpc>
                <a:spcPct val="115000"/>
              </a:lnSpc>
              <a:spcBef>
                <a:spcPts val="1900"/>
              </a:spcBef>
              <a:spcAft>
                <a:spcPts val="0"/>
              </a:spcAft>
              <a:buNone/>
            </a:pPr>
            <a:endParaRPr>
              <a:latin typeface="Roboto Light"/>
              <a:ea typeface="Roboto Light"/>
              <a:cs typeface="Roboto Light"/>
              <a:sym typeface="Roboto Light"/>
            </a:endParaRPr>
          </a:p>
          <a:p>
            <a:pPr marL="0" lvl="0" indent="0" algn="l" rtl="0">
              <a:lnSpc>
                <a:spcPct val="115000"/>
              </a:lnSpc>
              <a:spcBef>
                <a:spcPts val="1900"/>
              </a:spcBef>
              <a:spcAft>
                <a:spcPts val="1900"/>
              </a:spcAft>
              <a:buNone/>
            </a:pPr>
            <a:endParaRPr>
              <a:latin typeface="Roboto Light"/>
              <a:ea typeface="Roboto Light"/>
              <a:cs typeface="Roboto Light"/>
              <a:sym typeface="Roboto Light"/>
            </a:endParaRPr>
          </a:p>
        </p:txBody>
      </p:sp>
      <p:pic>
        <p:nvPicPr>
          <p:cNvPr id="170" name="Google Shape;170;p27" title="The Board Touring a solar farm.JPG"/>
          <p:cNvPicPr preferRelativeResize="0"/>
          <p:nvPr/>
        </p:nvPicPr>
        <p:blipFill rotWithShape="1">
          <a:blip r:embed="rId3">
            <a:alphaModFix/>
          </a:blip>
          <a:srcRect t="31053" b="10088"/>
          <a:stretch/>
        </p:blipFill>
        <p:spPr>
          <a:xfrm>
            <a:off x="289025" y="2869325"/>
            <a:ext cx="6143273" cy="2711674"/>
          </a:xfrm>
          <a:prstGeom prst="rect">
            <a:avLst/>
          </a:prstGeom>
          <a:noFill/>
          <a:ln>
            <a:noFill/>
          </a:ln>
        </p:spPr>
      </p:pic>
      <p:sp>
        <p:nvSpPr>
          <p:cNvPr id="171" name="Google Shape;171;p27"/>
          <p:cNvSpPr txBox="1"/>
          <p:nvPr/>
        </p:nvSpPr>
        <p:spPr>
          <a:xfrm>
            <a:off x="289025" y="5580998"/>
            <a:ext cx="4288200" cy="330900"/>
          </a:xfrm>
          <a:prstGeom prst="rect">
            <a:avLst/>
          </a:prstGeom>
          <a:noFill/>
          <a:ln>
            <a:noFill/>
          </a:ln>
        </p:spPr>
        <p:txBody>
          <a:bodyPr spcFirstLastPara="1" wrap="square" lIns="57150" tIns="57150" rIns="57150" bIns="57150" anchor="t" anchorCtr="0">
            <a:spAutoFit/>
          </a:bodyPr>
          <a:lstStyle/>
          <a:p>
            <a:pPr marL="0" lvl="0" indent="0" algn="l" rtl="0">
              <a:spcBef>
                <a:spcPts val="0"/>
              </a:spcBef>
              <a:spcAft>
                <a:spcPts val="0"/>
              </a:spcAft>
              <a:buNone/>
            </a:pPr>
            <a:r>
              <a:rPr lang="en-US" i="1">
                <a:solidFill>
                  <a:schemeClr val="lt1"/>
                </a:solidFill>
                <a:latin typeface="Roboto"/>
                <a:ea typeface="Roboto"/>
                <a:cs typeface="Roboto"/>
                <a:sym typeface="Roboto"/>
              </a:rPr>
              <a:t>Photo: CSCB Board and Staff, By Garth Schaefer</a:t>
            </a:r>
            <a:endParaRPr i="1">
              <a:solidFill>
                <a:schemeClr val="lt1"/>
              </a:solidFill>
              <a:latin typeface="Roboto"/>
              <a:ea typeface="Roboto"/>
              <a:cs typeface="Roboto"/>
              <a:sym typeface="Roboto"/>
            </a:endParaRPr>
          </a:p>
        </p:txBody>
      </p:sp>
      <p:sp>
        <p:nvSpPr>
          <p:cNvPr id="172" name="Google Shape;172;p27"/>
          <p:cNvSpPr txBox="1"/>
          <p:nvPr/>
        </p:nvSpPr>
        <p:spPr>
          <a:xfrm>
            <a:off x="173425" y="6006650"/>
            <a:ext cx="6384900" cy="1994700"/>
          </a:xfrm>
          <a:prstGeom prst="rect">
            <a:avLst/>
          </a:prstGeom>
          <a:noFill/>
          <a:ln>
            <a:noFill/>
          </a:ln>
        </p:spPr>
        <p:txBody>
          <a:bodyPr spcFirstLastPara="1" wrap="square" lIns="91425" tIns="91425" rIns="91425" bIns="91425" anchor="t" anchorCtr="0">
            <a:spAutoFit/>
          </a:bodyPr>
          <a:lstStyle/>
          <a:p>
            <a:pPr marL="0" lvl="0" indent="0" algn="r" rtl="0">
              <a:lnSpc>
                <a:spcPct val="115000"/>
              </a:lnSpc>
              <a:spcBef>
                <a:spcPts val="0"/>
              </a:spcBef>
              <a:spcAft>
                <a:spcPts val="1900"/>
              </a:spcAft>
              <a:buNone/>
            </a:pPr>
            <a:r>
              <a:rPr lang="en-US" sz="2100">
                <a:solidFill>
                  <a:schemeClr val="lt1"/>
                </a:solidFill>
                <a:latin typeface="Roboto Light"/>
                <a:ea typeface="Roboto Light"/>
                <a:cs typeface="Roboto Light"/>
                <a:sym typeface="Roboto Light"/>
              </a:rPr>
              <a:t>Recognizing producers are likely overwhelmed and unsure of what questions to ask.The CSCB set an objective: to connect landowners with local conservation districts for informed guidance on solar energy.</a:t>
            </a:r>
            <a:endParaRPr/>
          </a:p>
        </p:txBody>
      </p:sp>
      <p:pic>
        <p:nvPicPr>
          <p:cNvPr id="173" name="Google Shape;173;p27" title="Jax Solar Garden.jpg"/>
          <p:cNvPicPr preferRelativeResize="0"/>
          <p:nvPr/>
        </p:nvPicPr>
        <p:blipFill rotWithShape="1">
          <a:blip r:embed="rId4">
            <a:alphaModFix/>
          </a:blip>
          <a:srcRect l="23523" t="14868" r="17105" b="51013"/>
          <a:stretch/>
        </p:blipFill>
        <p:spPr>
          <a:xfrm>
            <a:off x="7078750" y="5037150"/>
            <a:ext cx="6511176" cy="2806249"/>
          </a:xfrm>
          <a:prstGeom prst="rect">
            <a:avLst/>
          </a:prstGeom>
          <a:noFill/>
          <a:ln>
            <a:noFill/>
          </a:ln>
        </p:spPr>
      </p:pic>
      <p:sp>
        <p:nvSpPr>
          <p:cNvPr id="174" name="Google Shape;174;p27"/>
          <p:cNvSpPr txBox="1"/>
          <p:nvPr/>
        </p:nvSpPr>
        <p:spPr>
          <a:xfrm>
            <a:off x="7078750" y="7843400"/>
            <a:ext cx="7283700" cy="18129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None/>
            </a:pPr>
            <a:r>
              <a:rPr lang="en-US" i="1">
                <a:solidFill>
                  <a:schemeClr val="lt1"/>
                </a:solidFill>
                <a:latin typeface="Roboto"/>
                <a:ea typeface="Roboto"/>
                <a:cs typeface="Roboto"/>
                <a:sym typeface="Roboto"/>
              </a:rPr>
              <a:t>Jack’s Solar Garden, Owner and Executive Director, Byron Kominek, Photo by: Rakel Sanchez </a:t>
            </a:r>
            <a:endParaRPr i="1">
              <a:solidFill>
                <a:schemeClr val="lt1"/>
              </a:solidFill>
              <a:latin typeface="Roboto"/>
              <a:ea typeface="Roboto"/>
              <a:cs typeface="Roboto"/>
              <a:sym typeface="Roboto"/>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8"/>
        <p:cNvGrpSpPr/>
        <p:nvPr/>
      </p:nvGrpSpPr>
      <p:grpSpPr>
        <a:xfrm>
          <a:off x="0" y="0"/>
          <a:ext cx="0" cy="0"/>
          <a:chOff x="0" y="0"/>
          <a:chExt cx="0" cy="0"/>
        </a:xfrm>
      </p:grpSpPr>
      <p:sp>
        <p:nvSpPr>
          <p:cNvPr id="179" name="Google Shape;179;p28"/>
          <p:cNvSpPr txBox="1">
            <a:spLocks noGrp="1"/>
          </p:cNvSpPr>
          <p:nvPr>
            <p:ph type="title"/>
          </p:nvPr>
        </p:nvSpPr>
        <p:spPr>
          <a:xfrm>
            <a:off x="103950" y="1410700"/>
            <a:ext cx="14422500" cy="831600"/>
          </a:xfrm>
          <a:prstGeom prst="rect">
            <a:avLst/>
          </a:prstGeom>
        </p:spPr>
        <p:txBody>
          <a:bodyPr spcFirstLastPara="1" wrap="square" lIns="146275" tIns="146275" rIns="146275" bIns="146275" anchor="t" anchorCtr="0">
            <a:noAutofit/>
          </a:bodyPr>
          <a:lstStyle/>
          <a:p>
            <a:pPr marL="0" lvl="0" indent="0" algn="ctr" rtl="0">
              <a:spcBef>
                <a:spcPts val="0"/>
              </a:spcBef>
              <a:spcAft>
                <a:spcPts val="0"/>
              </a:spcAft>
              <a:buNone/>
            </a:pPr>
            <a:r>
              <a:rPr lang="en-US" sz="3900"/>
              <a:t>CSCB's Collaborative Approach</a:t>
            </a:r>
            <a:endParaRPr sz="3900"/>
          </a:p>
        </p:txBody>
      </p:sp>
      <p:grpSp>
        <p:nvGrpSpPr>
          <p:cNvPr id="180" name="Google Shape;180;p28"/>
          <p:cNvGrpSpPr/>
          <p:nvPr/>
        </p:nvGrpSpPr>
        <p:grpSpPr>
          <a:xfrm>
            <a:off x="5218425" y="2529790"/>
            <a:ext cx="4319532" cy="2186159"/>
            <a:chOff x="0" y="3058500"/>
            <a:chExt cx="5124000" cy="3184500"/>
          </a:xfrm>
        </p:grpSpPr>
        <p:sp>
          <p:nvSpPr>
            <p:cNvPr id="181" name="Google Shape;181;p28"/>
            <p:cNvSpPr/>
            <p:nvPr/>
          </p:nvSpPr>
          <p:spPr>
            <a:xfrm>
              <a:off x="0" y="3058500"/>
              <a:ext cx="5124000" cy="3184500"/>
            </a:xfrm>
            <a:prstGeom prst="rect">
              <a:avLst/>
            </a:prstGeom>
            <a:solidFill>
              <a:srgbClr val="D9EAD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a:ea typeface="Roboto"/>
                <a:cs typeface="Roboto"/>
                <a:sym typeface="Roboto"/>
              </a:endParaRPr>
            </a:p>
          </p:txBody>
        </p:sp>
        <p:sp>
          <p:nvSpPr>
            <p:cNvPr id="182" name="Google Shape;182;p28"/>
            <p:cNvSpPr txBox="1"/>
            <p:nvPr/>
          </p:nvSpPr>
          <p:spPr>
            <a:xfrm>
              <a:off x="126150" y="3184650"/>
              <a:ext cx="4871700" cy="28587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1900"/>
                </a:spcAft>
                <a:buNone/>
              </a:pPr>
              <a:r>
                <a:rPr lang="en-US" sz="2100">
                  <a:solidFill>
                    <a:schemeClr val="dk1"/>
                  </a:solidFill>
                  <a:latin typeface="Roboto Light"/>
                  <a:ea typeface="Roboto Light"/>
                  <a:cs typeface="Roboto Light"/>
                  <a:sym typeface="Roboto Light"/>
                </a:rPr>
                <a:t>The board allocated $30,688.59 to help Conservation Districts host agrivoltaic tours and workshops. </a:t>
              </a:r>
              <a:endParaRPr/>
            </a:p>
          </p:txBody>
        </p:sp>
      </p:grpSp>
      <p:grpSp>
        <p:nvGrpSpPr>
          <p:cNvPr id="183" name="Google Shape;183;p28"/>
          <p:cNvGrpSpPr/>
          <p:nvPr/>
        </p:nvGrpSpPr>
        <p:grpSpPr>
          <a:xfrm>
            <a:off x="231225" y="2529790"/>
            <a:ext cx="4735088" cy="2186159"/>
            <a:chOff x="0" y="3058500"/>
            <a:chExt cx="5124000" cy="3184500"/>
          </a:xfrm>
        </p:grpSpPr>
        <p:sp>
          <p:nvSpPr>
            <p:cNvPr id="184" name="Google Shape;184;p28"/>
            <p:cNvSpPr/>
            <p:nvPr/>
          </p:nvSpPr>
          <p:spPr>
            <a:xfrm>
              <a:off x="0" y="3058500"/>
              <a:ext cx="5124000" cy="3184500"/>
            </a:xfrm>
            <a:prstGeom prst="rect">
              <a:avLst/>
            </a:prstGeom>
            <a:solidFill>
              <a:srgbClr val="D9EAD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a:ea typeface="Roboto"/>
                <a:cs typeface="Roboto"/>
                <a:sym typeface="Roboto"/>
              </a:endParaRPr>
            </a:p>
          </p:txBody>
        </p:sp>
        <p:sp>
          <p:nvSpPr>
            <p:cNvPr id="185" name="Google Shape;185;p28"/>
            <p:cNvSpPr txBox="1"/>
            <p:nvPr/>
          </p:nvSpPr>
          <p:spPr>
            <a:xfrm>
              <a:off x="126150" y="3184650"/>
              <a:ext cx="4871700" cy="28587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1900"/>
                </a:spcAft>
                <a:buNone/>
              </a:pPr>
              <a:r>
                <a:rPr lang="en-US" sz="2100">
                  <a:solidFill>
                    <a:schemeClr val="dk1"/>
                  </a:solidFill>
                  <a:latin typeface="Roboto Light"/>
                  <a:ea typeface="Roboto Light"/>
                  <a:cs typeface="Roboto Light"/>
                  <a:sym typeface="Roboto Light"/>
                </a:rPr>
                <a:t>The board developed a letter and sent it to every partner advocating for collaboration with local Conservation Districts.</a:t>
              </a:r>
              <a:endParaRPr/>
            </a:p>
          </p:txBody>
        </p:sp>
      </p:grpSp>
      <p:grpSp>
        <p:nvGrpSpPr>
          <p:cNvPr id="186" name="Google Shape;186;p28"/>
          <p:cNvGrpSpPr/>
          <p:nvPr/>
        </p:nvGrpSpPr>
        <p:grpSpPr>
          <a:xfrm>
            <a:off x="9790050" y="2529934"/>
            <a:ext cx="4556773" cy="2186159"/>
            <a:chOff x="0" y="3058500"/>
            <a:chExt cx="5124000" cy="3184500"/>
          </a:xfrm>
        </p:grpSpPr>
        <p:sp>
          <p:nvSpPr>
            <p:cNvPr id="187" name="Google Shape;187;p28"/>
            <p:cNvSpPr/>
            <p:nvPr/>
          </p:nvSpPr>
          <p:spPr>
            <a:xfrm>
              <a:off x="0" y="3058500"/>
              <a:ext cx="5124000" cy="3184500"/>
            </a:xfrm>
            <a:prstGeom prst="rect">
              <a:avLst/>
            </a:prstGeom>
            <a:solidFill>
              <a:srgbClr val="D9EAD3"/>
            </a:solidFill>
            <a:ln w="9525" cap="flat" cmpd="sng">
              <a:solidFill>
                <a:schemeClr val="dk2"/>
              </a:solidFill>
              <a:prstDash val="solid"/>
              <a:round/>
              <a:headEnd type="none" w="sm" len="sm"/>
              <a:tailEnd type="none" w="sm" len="sm"/>
            </a:ln>
          </p:spPr>
          <p:txBody>
            <a:bodyPr spcFirstLastPara="1" wrap="square" lIns="91425" tIns="91425" rIns="91425" bIns="91425" anchor="ctr" anchorCtr="0">
              <a:noAutofit/>
            </a:bodyPr>
            <a:lstStyle/>
            <a:p>
              <a:pPr marL="0" lvl="0" indent="0" algn="ctr" rtl="0">
                <a:spcBef>
                  <a:spcPts val="0"/>
                </a:spcBef>
                <a:spcAft>
                  <a:spcPts val="0"/>
                </a:spcAft>
                <a:buNone/>
              </a:pPr>
              <a:endParaRPr>
                <a:latin typeface="Roboto"/>
                <a:ea typeface="Roboto"/>
                <a:cs typeface="Roboto"/>
                <a:sym typeface="Roboto"/>
              </a:endParaRPr>
            </a:p>
          </p:txBody>
        </p:sp>
        <p:sp>
          <p:nvSpPr>
            <p:cNvPr id="188" name="Google Shape;188;p28"/>
            <p:cNvSpPr txBox="1"/>
            <p:nvPr/>
          </p:nvSpPr>
          <p:spPr>
            <a:xfrm>
              <a:off x="126150" y="3184650"/>
              <a:ext cx="4871700" cy="2152500"/>
            </a:xfrm>
            <a:prstGeom prst="rect">
              <a:avLst/>
            </a:prstGeom>
            <a:noFill/>
            <a:ln>
              <a:noFill/>
            </a:ln>
          </p:spPr>
          <p:txBody>
            <a:bodyPr spcFirstLastPara="1" wrap="square" lIns="91425" tIns="91425" rIns="91425" bIns="91425" anchor="t" anchorCtr="0">
              <a:spAutoFit/>
            </a:bodyPr>
            <a:lstStyle/>
            <a:p>
              <a:pPr marL="0" lvl="0" indent="0" algn="l" rtl="0">
                <a:lnSpc>
                  <a:spcPct val="150000"/>
                </a:lnSpc>
                <a:spcBef>
                  <a:spcPts val="0"/>
                </a:spcBef>
                <a:spcAft>
                  <a:spcPts val="1900"/>
                </a:spcAft>
                <a:buNone/>
              </a:pPr>
              <a:r>
                <a:rPr lang="en-US" sz="2100">
                  <a:solidFill>
                    <a:schemeClr val="dk1"/>
                  </a:solidFill>
                  <a:latin typeface="Roboto Light"/>
                  <a:ea typeface="Roboto Light"/>
                  <a:cs typeface="Roboto Light"/>
                  <a:sym typeface="Roboto Light"/>
                </a:rPr>
                <a:t>Staff hosted informational “coffee hours” on grant opportunities and educational information.</a:t>
              </a:r>
              <a:endParaRPr/>
            </a:p>
          </p:txBody>
        </p:sp>
      </p:grpSp>
      <p:pic>
        <p:nvPicPr>
          <p:cNvPr id="189" name="Google Shape;189;p28" title="New Logo.png"/>
          <p:cNvPicPr preferRelativeResize="0"/>
          <p:nvPr/>
        </p:nvPicPr>
        <p:blipFill rotWithShape="1">
          <a:blip r:embed="rId3">
            <a:alphaModFix/>
          </a:blip>
          <a:srcRect r="-3950"/>
          <a:stretch/>
        </p:blipFill>
        <p:spPr>
          <a:xfrm>
            <a:off x="1053800" y="4835450"/>
            <a:ext cx="3265951" cy="3141852"/>
          </a:xfrm>
          <a:prstGeom prst="rect">
            <a:avLst/>
          </a:prstGeom>
          <a:noFill/>
          <a:ln>
            <a:noFill/>
          </a:ln>
        </p:spPr>
      </p:pic>
      <p:pic>
        <p:nvPicPr>
          <p:cNvPr id="190" name="Google Shape;190;p28" descr="money for educational projects geared towards agrivoltaics"/>
          <p:cNvPicPr preferRelativeResize="0"/>
          <p:nvPr/>
        </p:nvPicPr>
        <p:blipFill>
          <a:blip r:embed="rId4">
            <a:alphaModFix/>
          </a:blip>
          <a:stretch>
            <a:fillRect/>
          </a:stretch>
        </p:blipFill>
        <p:spPr>
          <a:xfrm>
            <a:off x="5745213" y="4773400"/>
            <a:ext cx="3265949" cy="3265949"/>
          </a:xfrm>
          <a:prstGeom prst="rect">
            <a:avLst/>
          </a:prstGeom>
          <a:noFill/>
          <a:ln>
            <a:noFill/>
          </a:ln>
        </p:spPr>
      </p:pic>
      <p:pic>
        <p:nvPicPr>
          <p:cNvPr id="191" name="Google Shape;191;p28" title="Youtube Play Image inc. Logo.png"/>
          <p:cNvPicPr preferRelativeResize="0"/>
          <p:nvPr/>
        </p:nvPicPr>
        <p:blipFill rotWithShape="1">
          <a:blip r:embed="rId5">
            <a:alphaModFix/>
          </a:blip>
          <a:srcRect l="9364" r="13498"/>
          <a:stretch/>
        </p:blipFill>
        <p:spPr>
          <a:xfrm>
            <a:off x="10184450" y="5032475"/>
            <a:ext cx="3767974" cy="2747801"/>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95"/>
        <p:cNvGrpSpPr/>
        <p:nvPr/>
      </p:nvGrpSpPr>
      <p:grpSpPr>
        <a:xfrm>
          <a:off x="0" y="0"/>
          <a:ext cx="0" cy="0"/>
          <a:chOff x="0" y="0"/>
          <a:chExt cx="0" cy="0"/>
        </a:xfrm>
      </p:grpSpPr>
      <p:sp>
        <p:nvSpPr>
          <p:cNvPr id="196" name="Google Shape;196;p29"/>
          <p:cNvSpPr txBox="1">
            <a:spLocks noGrp="1"/>
          </p:cNvSpPr>
          <p:nvPr>
            <p:ph type="body" idx="1"/>
          </p:nvPr>
        </p:nvSpPr>
        <p:spPr>
          <a:xfrm>
            <a:off x="318150" y="2128350"/>
            <a:ext cx="6715200" cy="45090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a:t>This letter, sent to all partners and stakeholders</a:t>
            </a:r>
            <a:endParaRPr/>
          </a:p>
          <a:p>
            <a:pPr marL="457200" lvl="0" indent="-412750" algn="l" rtl="0">
              <a:spcBef>
                <a:spcPts val="1900"/>
              </a:spcBef>
              <a:spcAft>
                <a:spcPts val="0"/>
              </a:spcAft>
              <a:buSzPts val="2900"/>
              <a:buChar char="●"/>
            </a:pPr>
            <a:r>
              <a:rPr lang="en-US"/>
              <a:t>supports thoughtful energy development integrated with land use planning </a:t>
            </a:r>
            <a:endParaRPr/>
          </a:p>
          <a:p>
            <a:pPr marL="457200" lvl="0" indent="-412750" algn="l" rtl="0">
              <a:spcBef>
                <a:spcPts val="0"/>
              </a:spcBef>
              <a:spcAft>
                <a:spcPts val="0"/>
              </a:spcAft>
              <a:buSzPts val="2900"/>
              <a:buChar char="●"/>
            </a:pPr>
            <a:r>
              <a:rPr lang="en-US"/>
              <a:t>stresses the importance of long-term conservation</a:t>
            </a:r>
            <a:endParaRPr/>
          </a:p>
          <a:p>
            <a:pPr marL="457200" lvl="0" indent="-412750" algn="l" rtl="0">
              <a:spcBef>
                <a:spcPts val="0"/>
              </a:spcBef>
              <a:spcAft>
                <a:spcPts val="0"/>
              </a:spcAft>
              <a:buSzPts val="2900"/>
              <a:buChar char="●"/>
            </a:pPr>
            <a:r>
              <a:rPr lang="en-US"/>
              <a:t>encourages collaboration between local conservation districts and land-managing entities. </a:t>
            </a:r>
            <a:endParaRPr/>
          </a:p>
        </p:txBody>
      </p:sp>
      <p:pic>
        <p:nvPicPr>
          <p:cNvPr id="197" name="Google Shape;197;p29" title="2024-CSCB Energy Dev.Connect with CDs Letter.docx.jpg"/>
          <p:cNvPicPr preferRelativeResize="0"/>
          <p:nvPr/>
        </p:nvPicPr>
        <p:blipFill rotWithShape="1">
          <a:blip r:embed="rId3">
            <a:alphaModFix/>
          </a:blip>
          <a:srcRect l="3172" t="2456" r="6182" b="9808"/>
          <a:stretch/>
        </p:blipFill>
        <p:spPr>
          <a:xfrm>
            <a:off x="7677800" y="0"/>
            <a:ext cx="6568777" cy="8229601"/>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01"/>
        <p:cNvGrpSpPr/>
        <p:nvPr/>
      </p:nvGrpSpPr>
      <p:grpSpPr>
        <a:xfrm>
          <a:off x="0" y="0"/>
          <a:ext cx="0" cy="0"/>
          <a:chOff x="0" y="0"/>
          <a:chExt cx="0" cy="0"/>
        </a:xfrm>
      </p:grpSpPr>
      <p:pic>
        <p:nvPicPr>
          <p:cNvPr id="202" name="Google Shape;202;p30" title="DSC_1236.JPG"/>
          <p:cNvPicPr preferRelativeResize="0">
            <a:picLocks noGrp="1"/>
          </p:cNvPicPr>
          <p:nvPr>
            <p:ph type="pic" idx="2"/>
          </p:nvPr>
        </p:nvPicPr>
        <p:blipFill rotWithShape="1">
          <a:blip r:embed="rId3">
            <a:alphaModFix/>
          </a:blip>
          <a:srcRect l="884" r="884"/>
          <a:stretch/>
        </p:blipFill>
        <p:spPr>
          <a:xfrm>
            <a:off x="0" y="4475775"/>
            <a:ext cx="5532600" cy="3753900"/>
          </a:xfrm>
          <a:prstGeom prst="rect">
            <a:avLst/>
          </a:prstGeom>
        </p:spPr>
      </p:pic>
      <p:sp>
        <p:nvSpPr>
          <p:cNvPr id="203" name="Google Shape;203;p30"/>
          <p:cNvSpPr txBox="1">
            <a:spLocks noGrp="1"/>
          </p:cNvSpPr>
          <p:nvPr>
            <p:ph type="title"/>
          </p:nvPr>
        </p:nvSpPr>
        <p:spPr>
          <a:xfrm>
            <a:off x="4346100" y="338975"/>
            <a:ext cx="10284300" cy="859200"/>
          </a:xfrm>
          <a:prstGeom prst="rect">
            <a:avLst/>
          </a:prstGeom>
        </p:spPr>
        <p:txBody>
          <a:bodyPr spcFirstLastPara="1" wrap="square" lIns="146275" tIns="146275" rIns="146275" bIns="146275" anchor="t" anchorCtr="0">
            <a:noAutofit/>
          </a:bodyPr>
          <a:lstStyle/>
          <a:p>
            <a:pPr marL="0" lvl="0" indent="0" algn="l" rtl="0">
              <a:spcBef>
                <a:spcPts val="0"/>
              </a:spcBef>
              <a:spcAft>
                <a:spcPts val="0"/>
              </a:spcAft>
              <a:buNone/>
            </a:pPr>
            <a:r>
              <a:rPr lang="en-US"/>
              <a:t>The Conservation Districts Role</a:t>
            </a:r>
            <a:endParaRPr/>
          </a:p>
        </p:txBody>
      </p:sp>
      <p:sp>
        <p:nvSpPr>
          <p:cNvPr id="204" name="Google Shape;204;p30"/>
          <p:cNvSpPr txBox="1">
            <a:spLocks noGrp="1"/>
          </p:cNvSpPr>
          <p:nvPr>
            <p:ph type="body" idx="1"/>
          </p:nvPr>
        </p:nvSpPr>
        <p:spPr>
          <a:xfrm>
            <a:off x="394125" y="1489075"/>
            <a:ext cx="14079600" cy="2695800"/>
          </a:xfrm>
          <a:prstGeom prst="rect">
            <a:avLst/>
          </a:prstGeom>
        </p:spPr>
        <p:txBody>
          <a:bodyPr spcFirstLastPara="1" wrap="square" lIns="146275" tIns="146275" rIns="146275" bIns="146275" anchor="t" anchorCtr="0">
            <a:noAutofit/>
          </a:bodyPr>
          <a:lstStyle/>
          <a:p>
            <a:pPr marL="0" lvl="0" indent="0" algn="l" rtl="0">
              <a:spcBef>
                <a:spcPts val="0"/>
              </a:spcBef>
              <a:spcAft>
                <a:spcPts val="1900"/>
              </a:spcAft>
              <a:buNone/>
            </a:pPr>
            <a:r>
              <a:rPr lang="en-US"/>
              <a:t>Conservation Districts serve as trusted local resources for land management, connecting landowners with new agricultural technologies and practices. To further support landowners, the board allocated $30,688.59 to Conservation Districts. This funding facilitated agrivoltaic tours and educational workshops, providing essential technical assistance and educational components to address landowner questions.</a:t>
            </a:r>
            <a:endParaRPr/>
          </a:p>
        </p:txBody>
      </p:sp>
      <p:pic>
        <p:nvPicPr>
          <p:cNvPr id="205" name="Google Shape;205;p30" title="kneeling in field with group.jpg"/>
          <p:cNvPicPr preferRelativeResize="0">
            <a:picLocks noGrp="1"/>
          </p:cNvPicPr>
          <p:nvPr>
            <p:ph type="pic" idx="4"/>
          </p:nvPr>
        </p:nvPicPr>
        <p:blipFill rotWithShape="1">
          <a:blip r:embed="rId4">
            <a:alphaModFix/>
          </a:blip>
          <a:srcRect t="2417" b="2417"/>
          <a:stretch/>
        </p:blipFill>
        <p:spPr>
          <a:xfrm>
            <a:off x="5973100" y="4475775"/>
            <a:ext cx="5259300" cy="3753900"/>
          </a:xfrm>
          <a:prstGeom prst="rect">
            <a:avLst/>
          </a:prstGeom>
        </p:spPr>
      </p:pic>
      <p:sp>
        <p:nvSpPr>
          <p:cNvPr id="206" name="Google Shape;206;p30"/>
          <p:cNvSpPr txBox="1"/>
          <p:nvPr/>
        </p:nvSpPr>
        <p:spPr>
          <a:xfrm>
            <a:off x="11232400" y="6445150"/>
            <a:ext cx="3292800" cy="1705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b="1" i="1">
                <a:solidFill>
                  <a:schemeClr val="lt1"/>
                </a:solidFill>
                <a:latin typeface="Roboto"/>
                <a:ea typeface="Roboto"/>
                <a:cs typeface="Roboto"/>
                <a:sym typeface="Roboto"/>
              </a:rPr>
              <a:t>Photos by Garth Schaefer</a:t>
            </a:r>
            <a:endParaRPr b="1" i="1">
              <a:solidFill>
                <a:schemeClr val="lt1"/>
              </a:solidFill>
              <a:latin typeface="Roboto"/>
              <a:ea typeface="Roboto"/>
              <a:cs typeface="Roboto"/>
              <a:sym typeface="Roboto"/>
            </a:endParaRPr>
          </a:p>
          <a:p>
            <a:pPr marL="0" lvl="0" indent="0" algn="l" rtl="0">
              <a:spcBef>
                <a:spcPts val="0"/>
              </a:spcBef>
              <a:spcAft>
                <a:spcPts val="0"/>
              </a:spcAft>
              <a:buNone/>
            </a:pPr>
            <a:r>
              <a:rPr lang="en-US" b="1" i="1">
                <a:solidFill>
                  <a:schemeClr val="lt1"/>
                </a:solidFill>
                <a:latin typeface="Roboto"/>
                <a:ea typeface="Roboto"/>
                <a:cs typeface="Roboto"/>
                <a:sym typeface="Roboto"/>
              </a:rPr>
              <a:t>L-R-Conservation Districts presenting to landowners on Agrivoltaics and Soil health</a:t>
            </a:r>
            <a:endParaRPr b="1" i="1">
              <a:solidFill>
                <a:schemeClr val="lt1"/>
              </a:solidFill>
              <a:latin typeface="Roboto"/>
              <a:ea typeface="Roboto"/>
              <a:cs typeface="Roboto"/>
              <a:sym typeface="Roboto"/>
            </a:endParaRPr>
          </a:p>
        </p:txBody>
      </p:sp>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4285F4"/>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0</TotalTime>
  <Words>1616</Words>
  <Application>Microsoft Office PowerPoint</Application>
  <PresentationFormat>Custom</PresentationFormat>
  <Paragraphs>119</Paragraphs>
  <Slides>23</Slides>
  <Notes>23</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23</vt:i4>
      </vt:variant>
    </vt:vector>
  </HeadingPairs>
  <TitlesOfParts>
    <vt:vector size="31" baseType="lpstr">
      <vt:lpstr>Montserrat</vt:lpstr>
      <vt:lpstr>Arial</vt:lpstr>
      <vt:lpstr>Roboto Medium</vt:lpstr>
      <vt:lpstr>Roboto Light</vt:lpstr>
      <vt:lpstr>Roboto</vt:lpstr>
      <vt:lpstr>Trebuchet MS</vt:lpstr>
      <vt:lpstr>Lato</vt:lpstr>
      <vt:lpstr>Simple Light</vt:lpstr>
      <vt:lpstr>Conservation Districts and Informed Solar Decisions for Landowners</vt:lpstr>
      <vt:lpstr>The Evolving Landscape of Land Use</vt:lpstr>
      <vt:lpstr>Challenges of the Solar Industry </vt:lpstr>
      <vt:lpstr>Opportunities for Solar &amp; Agriculture</vt:lpstr>
      <vt:lpstr>Agrivoltaics Benefits</vt:lpstr>
      <vt:lpstr>The Colorado State Conservations Board 2024 Summer Board Meeting</vt:lpstr>
      <vt:lpstr>CSCB's Collaborative Approach</vt:lpstr>
      <vt:lpstr>PowerPoint Presentation</vt:lpstr>
      <vt:lpstr>The Conservation Districts Role</vt:lpstr>
      <vt:lpstr>PowerPoint Presentation</vt:lpstr>
      <vt:lpstr>Center CD Workshop</vt:lpstr>
      <vt:lpstr>High Desert CD Workshop</vt:lpstr>
      <vt:lpstr>Olney Boone CD Workshop</vt:lpstr>
      <vt:lpstr>Olney Boone CD Speaker- Byron Kominek</vt:lpstr>
      <vt:lpstr>Yuma County CD Workshop</vt:lpstr>
      <vt:lpstr>PowerPoint Presentation</vt:lpstr>
      <vt:lpstr>PowerPoint Presentation</vt:lpstr>
      <vt:lpstr>Conditional Use Permit (CUP) Application Submittal Requirements with Soil Conservation in Mind</vt:lpstr>
      <vt:lpstr>PowerPoint Presentation</vt:lpstr>
      <vt:lpstr>CSCB Staff hosted “coffee hours” on grant opportunities and educational information on CDA’s energy programs.</vt:lpstr>
      <vt:lpstr>CDA’s ACRE3 Program</vt:lpstr>
      <vt:lpstr>CDA’s Agrivoltaics Research and Demonstration Grant</vt:lpstr>
      <vt:lpstr>Thank you!</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creator>Ray Ledgerwood</dc:creator>
  <cp:lastModifiedBy>Ray Ledgerwood</cp:lastModifiedBy>
  <cp:revision>1</cp:revision>
  <dcterms:modified xsi:type="dcterms:W3CDTF">2025-10-08T15:43:22Z</dcterms:modified>
</cp:coreProperties>
</file>